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1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87" r:id="rId5"/>
    <p:sldId id="289" r:id="rId6"/>
    <p:sldId id="286" r:id="rId7"/>
    <p:sldId id="288" r:id="rId8"/>
    <p:sldId id="269" r:id="rId9"/>
    <p:sldId id="271" r:id="rId10"/>
    <p:sldId id="295" r:id="rId11"/>
    <p:sldId id="292" r:id="rId12"/>
    <p:sldId id="293" r:id="rId13"/>
    <p:sldId id="294" r:id="rId14"/>
    <p:sldId id="272" r:id="rId15"/>
    <p:sldId id="284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8" d="100"/>
          <a:sy n="48" d="100"/>
        </p:scale>
        <p:origin x="-480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2016/10/4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1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80951-BAFF-47A4-ACE0-7784668F37E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53099" y="2141538"/>
            <a:ext cx="6029325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53099" y="4529138"/>
            <a:ext cx="6029325" cy="16557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B8FCDED-0000-40C8-BD8D-B3E361C4BD62}" type="datetimeFigureOut">
              <a:rPr lang="zh-CN" altLang="en-US" smtClean="0"/>
              <a:t>2016/10/4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D957B50-8D1A-4AF3-9219-00D9D7E571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CDED-0000-40C8-BD8D-B3E361C4BD62}" type="datetimeFigureOut">
              <a:rPr lang="zh-CN" altLang="en-US" smtClean="0"/>
              <a:t>2016/10/4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7B50-8D1A-4AF3-9219-00D9D7E571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17513" y="930442"/>
            <a:ext cx="11356975" cy="5425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B8FCDED-0000-40C8-BD8D-B3E361C4BD62}" type="datetimeFigureOut">
              <a:rPr lang="zh-CN" altLang="en-US" smtClean="0"/>
              <a:t>2016/10/4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D957B50-8D1A-4AF3-9219-00D9D7E571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6500" y="928688"/>
            <a:ext cx="6550025" cy="2852737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46500" y="3779838"/>
            <a:ext cx="6550025" cy="1501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B8FCDED-0000-40C8-BD8D-B3E361C4BD62}" type="datetimeFigureOut">
              <a:rPr lang="zh-CN" altLang="en-US" smtClean="0"/>
              <a:t>2016/10/4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D957B50-8D1A-4AF3-9219-00D9D7E571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066800"/>
            <a:ext cx="5181600" cy="5110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066800"/>
            <a:ext cx="5181600" cy="5110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B8FCDED-0000-40C8-BD8D-B3E361C4BD62}" type="datetimeFigureOut">
              <a:rPr lang="zh-CN" altLang="en-US" smtClean="0"/>
              <a:t>2016/10/4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D957B50-8D1A-4AF3-9219-00D9D7E571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800" y="172800"/>
            <a:ext cx="10515600" cy="687600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B8FCDED-0000-40C8-BD8D-B3E361C4BD62}" type="datetimeFigureOut">
              <a:rPr lang="zh-CN" altLang="en-US" smtClean="0"/>
              <a:t>2016/10/4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D957B50-8D1A-4AF3-9219-00D9D7E571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052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720000">
            <a:off x="2710800" y="3362400"/>
            <a:ext cx="6415200" cy="1324800"/>
          </a:xfrm>
        </p:spPr>
        <p:txBody>
          <a:bodyPr anchor="ctr" anchorCtr="0">
            <a:normAutofit/>
          </a:bodyPr>
          <a:lstStyle>
            <a:lvl1pPr algn="ctr">
              <a:defRPr sz="9600">
                <a:solidFill>
                  <a:srgbClr val="FFC000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B8FCDED-0000-40C8-BD8D-B3E361C4BD62}" type="datetimeFigureOut">
              <a:rPr lang="zh-CN" altLang="en-US" smtClean="0"/>
              <a:t>2016/10/4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D957B50-8D1A-4AF3-9219-00D9D7E571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2949365" y="2754314"/>
            <a:ext cx="158750" cy="1587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9FA2A7"/>
            </a:solidFill>
          </a:ln>
          <a:effectLst>
            <a:innerShdw blurRad="114300">
              <a:srgbClr val="9FA2A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 flipV="1">
            <a:off x="0" y="2155004"/>
            <a:ext cx="12192001" cy="123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7"/>
          <p:cNvSpPr/>
          <p:nvPr userDrawn="1"/>
        </p:nvSpPr>
        <p:spPr bwMode="auto">
          <a:xfrm rot="20700000">
            <a:off x="2801409" y="2116164"/>
            <a:ext cx="193641" cy="768889"/>
          </a:xfrm>
          <a:custGeom>
            <a:avLst/>
            <a:gdLst/>
            <a:ahLst/>
            <a:cxnLst>
              <a:cxn ang="0">
                <a:pos x="297" y="2305"/>
              </a:cxn>
              <a:cxn ang="0">
                <a:pos x="291" y="2299"/>
              </a:cxn>
              <a:cxn ang="0">
                <a:pos x="259" y="2225"/>
              </a:cxn>
              <a:cxn ang="0">
                <a:pos x="196" y="2013"/>
              </a:cxn>
              <a:cxn ang="0">
                <a:pos x="130" y="1718"/>
              </a:cxn>
              <a:cxn ang="0">
                <a:pos x="77" y="1381"/>
              </a:cxn>
              <a:cxn ang="0">
                <a:pos x="59" y="1221"/>
              </a:cxn>
              <a:cxn ang="0">
                <a:pos x="52" y="875"/>
              </a:cxn>
              <a:cxn ang="0">
                <a:pos x="72" y="558"/>
              </a:cxn>
              <a:cxn ang="0">
                <a:pos x="96" y="392"/>
              </a:cxn>
              <a:cxn ang="0">
                <a:pos x="128" y="248"/>
              </a:cxn>
              <a:cxn ang="0">
                <a:pos x="169" y="136"/>
              </a:cxn>
              <a:cxn ang="0">
                <a:pos x="206" y="79"/>
              </a:cxn>
              <a:cxn ang="0">
                <a:pos x="231" y="59"/>
              </a:cxn>
              <a:cxn ang="0">
                <a:pos x="256" y="52"/>
              </a:cxn>
              <a:cxn ang="0">
                <a:pos x="270" y="57"/>
              </a:cxn>
              <a:cxn ang="0">
                <a:pos x="291" y="78"/>
              </a:cxn>
              <a:cxn ang="0">
                <a:pos x="322" y="148"/>
              </a:cxn>
              <a:cxn ang="0">
                <a:pos x="353" y="288"/>
              </a:cxn>
              <a:cxn ang="0">
                <a:pos x="375" y="468"/>
              </a:cxn>
              <a:cxn ang="0">
                <a:pos x="394" y="884"/>
              </a:cxn>
              <a:cxn ang="0">
                <a:pos x="394" y="1404"/>
              </a:cxn>
              <a:cxn ang="0">
                <a:pos x="392" y="1552"/>
              </a:cxn>
              <a:cxn ang="0">
                <a:pos x="379" y="1787"/>
              </a:cxn>
              <a:cxn ang="0">
                <a:pos x="411" y="1979"/>
              </a:cxn>
              <a:cxn ang="0">
                <a:pos x="430" y="1783"/>
              </a:cxn>
              <a:cxn ang="0">
                <a:pos x="444" y="1549"/>
              </a:cxn>
              <a:cxn ang="0">
                <a:pos x="446" y="1405"/>
              </a:cxn>
              <a:cxn ang="0">
                <a:pos x="445" y="859"/>
              </a:cxn>
              <a:cxn ang="0">
                <a:pos x="425" y="458"/>
              </a:cxn>
              <a:cxn ang="0">
                <a:pos x="406" y="291"/>
              </a:cxn>
              <a:cxn ang="0">
                <a:pos x="377" y="155"/>
              </a:cxn>
              <a:cxn ang="0">
                <a:pos x="338" y="59"/>
              </a:cxn>
              <a:cxn ang="0">
                <a:pos x="316" y="28"/>
              </a:cxn>
              <a:cxn ang="0">
                <a:pos x="287" y="7"/>
              </a:cxn>
              <a:cxn ang="0">
                <a:pos x="256" y="0"/>
              </a:cxn>
              <a:cxn ang="0">
                <a:pos x="220" y="7"/>
              </a:cxn>
              <a:cxn ang="0">
                <a:pos x="177" y="34"/>
              </a:cxn>
              <a:cxn ang="0">
                <a:pos x="140" y="83"/>
              </a:cxn>
              <a:cxn ang="0">
                <a:pos x="92" y="191"/>
              </a:cxn>
              <a:cxn ang="0">
                <a:pos x="55" y="334"/>
              </a:cxn>
              <a:cxn ang="0">
                <a:pos x="28" y="502"/>
              </a:cxn>
              <a:cxn ang="0">
                <a:pos x="4" y="779"/>
              </a:cxn>
              <a:cxn ang="0">
                <a:pos x="3" y="1143"/>
              </a:cxn>
              <a:cxn ang="0">
                <a:pos x="15" y="1300"/>
              </a:cxn>
              <a:cxn ang="0">
                <a:pos x="66" y="1656"/>
              </a:cxn>
              <a:cxn ang="0">
                <a:pos x="140" y="2005"/>
              </a:cxn>
              <a:cxn ang="0">
                <a:pos x="186" y="2171"/>
              </a:cxn>
              <a:cxn ang="0">
                <a:pos x="235" y="2300"/>
              </a:cxn>
              <a:cxn ang="0">
                <a:pos x="270" y="2352"/>
              </a:cxn>
              <a:cxn ang="0">
                <a:pos x="294" y="2364"/>
              </a:cxn>
              <a:cxn ang="0">
                <a:pos x="313" y="2361"/>
              </a:cxn>
              <a:cxn ang="0">
                <a:pos x="339" y="2334"/>
              </a:cxn>
              <a:cxn ang="0">
                <a:pos x="326" y="2307"/>
              </a:cxn>
            </a:cxnLst>
            <a:rect l="0" t="0" r="r" b="b"/>
            <a:pathLst>
              <a:path w="448" h="2364">
                <a:moveTo>
                  <a:pt x="300" y="2306"/>
                </a:moveTo>
                <a:lnTo>
                  <a:pt x="300" y="2306"/>
                </a:lnTo>
                <a:lnTo>
                  <a:pt x="298" y="2306"/>
                </a:lnTo>
                <a:lnTo>
                  <a:pt x="297" y="2305"/>
                </a:lnTo>
                <a:lnTo>
                  <a:pt x="297" y="2305"/>
                </a:lnTo>
                <a:lnTo>
                  <a:pt x="296" y="2306"/>
                </a:lnTo>
                <a:lnTo>
                  <a:pt x="296" y="2306"/>
                </a:lnTo>
                <a:lnTo>
                  <a:pt x="291" y="2299"/>
                </a:lnTo>
                <a:lnTo>
                  <a:pt x="285" y="2288"/>
                </a:lnTo>
                <a:lnTo>
                  <a:pt x="278" y="2276"/>
                </a:lnTo>
                <a:lnTo>
                  <a:pt x="272" y="2261"/>
                </a:lnTo>
                <a:lnTo>
                  <a:pt x="259" y="2225"/>
                </a:lnTo>
                <a:lnTo>
                  <a:pt x="243" y="2183"/>
                </a:lnTo>
                <a:lnTo>
                  <a:pt x="228" y="2132"/>
                </a:lnTo>
                <a:lnTo>
                  <a:pt x="212" y="2075"/>
                </a:lnTo>
                <a:lnTo>
                  <a:pt x="196" y="2013"/>
                </a:lnTo>
                <a:lnTo>
                  <a:pt x="179" y="1946"/>
                </a:lnTo>
                <a:lnTo>
                  <a:pt x="161" y="1873"/>
                </a:lnTo>
                <a:lnTo>
                  <a:pt x="146" y="1798"/>
                </a:lnTo>
                <a:lnTo>
                  <a:pt x="130" y="1718"/>
                </a:lnTo>
                <a:lnTo>
                  <a:pt x="115" y="1637"/>
                </a:lnTo>
                <a:lnTo>
                  <a:pt x="100" y="1553"/>
                </a:lnTo>
                <a:lnTo>
                  <a:pt x="88" y="1467"/>
                </a:lnTo>
                <a:lnTo>
                  <a:pt x="77" y="1381"/>
                </a:lnTo>
                <a:lnTo>
                  <a:pt x="66" y="1295"/>
                </a:lnTo>
                <a:lnTo>
                  <a:pt x="66" y="1295"/>
                </a:lnTo>
                <a:lnTo>
                  <a:pt x="62" y="1259"/>
                </a:lnTo>
                <a:lnTo>
                  <a:pt x="59" y="1221"/>
                </a:lnTo>
                <a:lnTo>
                  <a:pt x="55" y="1140"/>
                </a:lnTo>
                <a:lnTo>
                  <a:pt x="52" y="1055"/>
                </a:lnTo>
                <a:lnTo>
                  <a:pt x="51" y="966"/>
                </a:lnTo>
                <a:lnTo>
                  <a:pt x="52" y="875"/>
                </a:lnTo>
                <a:lnTo>
                  <a:pt x="56" y="784"/>
                </a:lnTo>
                <a:lnTo>
                  <a:pt x="61" y="692"/>
                </a:lnTo>
                <a:lnTo>
                  <a:pt x="68" y="602"/>
                </a:lnTo>
                <a:lnTo>
                  <a:pt x="72" y="558"/>
                </a:lnTo>
                <a:lnTo>
                  <a:pt x="78" y="515"/>
                </a:lnTo>
                <a:lnTo>
                  <a:pt x="83" y="473"/>
                </a:lnTo>
                <a:lnTo>
                  <a:pt x="89" y="431"/>
                </a:lnTo>
                <a:lnTo>
                  <a:pt x="96" y="392"/>
                </a:lnTo>
                <a:lnTo>
                  <a:pt x="103" y="354"/>
                </a:lnTo>
                <a:lnTo>
                  <a:pt x="111" y="316"/>
                </a:lnTo>
                <a:lnTo>
                  <a:pt x="119" y="281"/>
                </a:lnTo>
                <a:lnTo>
                  <a:pt x="128" y="248"/>
                </a:lnTo>
                <a:lnTo>
                  <a:pt x="138" y="216"/>
                </a:lnTo>
                <a:lnTo>
                  <a:pt x="147" y="187"/>
                </a:lnTo>
                <a:lnTo>
                  <a:pt x="158" y="160"/>
                </a:lnTo>
                <a:lnTo>
                  <a:pt x="169" y="136"/>
                </a:lnTo>
                <a:lnTo>
                  <a:pt x="181" y="115"/>
                </a:lnTo>
                <a:lnTo>
                  <a:pt x="192" y="95"/>
                </a:lnTo>
                <a:lnTo>
                  <a:pt x="206" y="79"/>
                </a:lnTo>
                <a:lnTo>
                  <a:pt x="206" y="79"/>
                </a:lnTo>
                <a:lnTo>
                  <a:pt x="212" y="72"/>
                </a:lnTo>
                <a:lnTo>
                  <a:pt x="218" y="67"/>
                </a:lnTo>
                <a:lnTo>
                  <a:pt x="225" y="63"/>
                </a:lnTo>
                <a:lnTo>
                  <a:pt x="231" y="59"/>
                </a:lnTo>
                <a:lnTo>
                  <a:pt x="237" y="56"/>
                </a:lnTo>
                <a:lnTo>
                  <a:pt x="243" y="54"/>
                </a:lnTo>
                <a:lnTo>
                  <a:pt x="249" y="53"/>
                </a:lnTo>
                <a:lnTo>
                  <a:pt x="256" y="52"/>
                </a:lnTo>
                <a:lnTo>
                  <a:pt x="256" y="52"/>
                </a:lnTo>
                <a:lnTo>
                  <a:pt x="259" y="53"/>
                </a:lnTo>
                <a:lnTo>
                  <a:pt x="264" y="54"/>
                </a:lnTo>
                <a:lnTo>
                  <a:pt x="270" y="57"/>
                </a:lnTo>
                <a:lnTo>
                  <a:pt x="278" y="64"/>
                </a:lnTo>
                <a:lnTo>
                  <a:pt x="278" y="64"/>
                </a:lnTo>
                <a:lnTo>
                  <a:pt x="285" y="70"/>
                </a:lnTo>
                <a:lnTo>
                  <a:pt x="291" y="78"/>
                </a:lnTo>
                <a:lnTo>
                  <a:pt x="296" y="88"/>
                </a:lnTo>
                <a:lnTo>
                  <a:pt x="301" y="98"/>
                </a:lnTo>
                <a:lnTo>
                  <a:pt x="312" y="121"/>
                </a:lnTo>
                <a:lnTo>
                  <a:pt x="322" y="148"/>
                </a:lnTo>
                <a:lnTo>
                  <a:pt x="330" y="178"/>
                </a:lnTo>
                <a:lnTo>
                  <a:pt x="338" y="212"/>
                </a:lnTo>
                <a:lnTo>
                  <a:pt x="347" y="249"/>
                </a:lnTo>
                <a:lnTo>
                  <a:pt x="353" y="288"/>
                </a:lnTo>
                <a:lnTo>
                  <a:pt x="359" y="330"/>
                </a:lnTo>
                <a:lnTo>
                  <a:pt x="365" y="374"/>
                </a:lnTo>
                <a:lnTo>
                  <a:pt x="370" y="421"/>
                </a:lnTo>
                <a:lnTo>
                  <a:pt x="375" y="468"/>
                </a:lnTo>
                <a:lnTo>
                  <a:pt x="382" y="569"/>
                </a:lnTo>
                <a:lnTo>
                  <a:pt x="388" y="672"/>
                </a:lnTo>
                <a:lnTo>
                  <a:pt x="391" y="779"/>
                </a:lnTo>
                <a:lnTo>
                  <a:pt x="394" y="884"/>
                </a:lnTo>
                <a:lnTo>
                  <a:pt x="396" y="988"/>
                </a:lnTo>
                <a:lnTo>
                  <a:pt x="396" y="1088"/>
                </a:lnTo>
                <a:lnTo>
                  <a:pt x="395" y="1266"/>
                </a:lnTo>
                <a:lnTo>
                  <a:pt x="394" y="1404"/>
                </a:lnTo>
                <a:lnTo>
                  <a:pt x="394" y="1404"/>
                </a:lnTo>
                <a:lnTo>
                  <a:pt x="393" y="1504"/>
                </a:lnTo>
                <a:lnTo>
                  <a:pt x="393" y="1504"/>
                </a:lnTo>
                <a:lnTo>
                  <a:pt x="392" y="1552"/>
                </a:lnTo>
                <a:lnTo>
                  <a:pt x="390" y="1604"/>
                </a:lnTo>
                <a:lnTo>
                  <a:pt x="387" y="1662"/>
                </a:lnTo>
                <a:lnTo>
                  <a:pt x="384" y="1723"/>
                </a:lnTo>
                <a:lnTo>
                  <a:pt x="379" y="1787"/>
                </a:lnTo>
                <a:lnTo>
                  <a:pt x="372" y="1851"/>
                </a:lnTo>
                <a:lnTo>
                  <a:pt x="366" y="1916"/>
                </a:lnTo>
                <a:lnTo>
                  <a:pt x="359" y="1979"/>
                </a:lnTo>
                <a:lnTo>
                  <a:pt x="411" y="1979"/>
                </a:lnTo>
                <a:lnTo>
                  <a:pt x="411" y="1979"/>
                </a:lnTo>
                <a:lnTo>
                  <a:pt x="418" y="1915"/>
                </a:lnTo>
                <a:lnTo>
                  <a:pt x="424" y="1850"/>
                </a:lnTo>
                <a:lnTo>
                  <a:pt x="430" y="1783"/>
                </a:lnTo>
                <a:lnTo>
                  <a:pt x="435" y="1719"/>
                </a:lnTo>
                <a:lnTo>
                  <a:pt x="439" y="1657"/>
                </a:lnTo>
                <a:lnTo>
                  <a:pt x="442" y="1600"/>
                </a:lnTo>
                <a:lnTo>
                  <a:pt x="444" y="1549"/>
                </a:lnTo>
                <a:lnTo>
                  <a:pt x="444" y="1504"/>
                </a:lnTo>
                <a:lnTo>
                  <a:pt x="444" y="1504"/>
                </a:lnTo>
                <a:lnTo>
                  <a:pt x="446" y="1405"/>
                </a:lnTo>
                <a:lnTo>
                  <a:pt x="446" y="1405"/>
                </a:lnTo>
                <a:lnTo>
                  <a:pt x="448" y="1186"/>
                </a:lnTo>
                <a:lnTo>
                  <a:pt x="448" y="1077"/>
                </a:lnTo>
                <a:lnTo>
                  <a:pt x="447" y="967"/>
                </a:lnTo>
                <a:lnTo>
                  <a:pt x="445" y="859"/>
                </a:lnTo>
                <a:lnTo>
                  <a:pt x="443" y="753"/>
                </a:lnTo>
                <a:lnTo>
                  <a:pt x="439" y="651"/>
                </a:lnTo>
                <a:lnTo>
                  <a:pt x="432" y="552"/>
                </a:lnTo>
                <a:lnTo>
                  <a:pt x="425" y="458"/>
                </a:lnTo>
                <a:lnTo>
                  <a:pt x="421" y="414"/>
                </a:lnTo>
                <a:lnTo>
                  <a:pt x="416" y="371"/>
                </a:lnTo>
                <a:lnTo>
                  <a:pt x="411" y="330"/>
                </a:lnTo>
                <a:lnTo>
                  <a:pt x="406" y="291"/>
                </a:lnTo>
                <a:lnTo>
                  <a:pt x="398" y="253"/>
                </a:lnTo>
                <a:lnTo>
                  <a:pt x="392" y="218"/>
                </a:lnTo>
                <a:lnTo>
                  <a:pt x="385" y="186"/>
                </a:lnTo>
                <a:lnTo>
                  <a:pt x="377" y="155"/>
                </a:lnTo>
                <a:lnTo>
                  <a:pt x="368" y="127"/>
                </a:lnTo>
                <a:lnTo>
                  <a:pt x="359" y="101"/>
                </a:lnTo>
                <a:lnTo>
                  <a:pt x="349" y="78"/>
                </a:lnTo>
                <a:lnTo>
                  <a:pt x="338" y="59"/>
                </a:lnTo>
                <a:lnTo>
                  <a:pt x="327" y="41"/>
                </a:lnTo>
                <a:lnTo>
                  <a:pt x="321" y="34"/>
                </a:lnTo>
                <a:lnTo>
                  <a:pt x="316" y="28"/>
                </a:lnTo>
                <a:lnTo>
                  <a:pt x="316" y="28"/>
                </a:lnTo>
                <a:lnTo>
                  <a:pt x="308" y="22"/>
                </a:lnTo>
                <a:lnTo>
                  <a:pt x="301" y="15"/>
                </a:lnTo>
                <a:lnTo>
                  <a:pt x="294" y="11"/>
                </a:lnTo>
                <a:lnTo>
                  <a:pt x="287" y="7"/>
                </a:lnTo>
                <a:lnTo>
                  <a:pt x="279" y="4"/>
                </a:lnTo>
                <a:lnTo>
                  <a:pt x="271" y="2"/>
                </a:lnTo>
                <a:lnTo>
                  <a:pt x="264" y="1"/>
                </a:lnTo>
                <a:lnTo>
                  <a:pt x="256" y="0"/>
                </a:lnTo>
                <a:lnTo>
                  <a:pt x="256" y="0"/>
                </a:lnTo>
                <a:lnTo>
                  <a:pt x="243" y="1"/>
                </a:lnTo>
                <a:lnTo>
                  <a:pt x="232" y="3"/>
                </a:lnTo>
                <a:lnTo>
                  <a:pt x="220" y="7"/>
                </a:lnTo>
                <a:lnTo>
                  <a:pt x="209" y="11"/>
                </a:lnTo>
                <a:lnTo>
                  <a:pt x="199" y="17"/>
                </a:lnTo>
                <a:lnTo>
                  <a:pt x="187" y="26"/>
                </a:lnTo>
                <a:lnTo>
                  <a:pt x="177" y="34"/>
                </a:lnTo>
                <a:lnTo>
                  <a:pt x="168" y="44"/>
                </a:lnTo>
                <a:lnTo>
                  <a:pt x="168" y="44"/>
                </a:lnTo>
                <a:lnTo>
                  <a:pt x="153" y="62"/>
                </a:lnTo>
                <a:lnTo>
                  <a:pt x="140" y="83"/>
                </a:lnTo>
                <a:lnTo>
                  <a:pt x="127" y="106"/>
                </a:lnTo>
                <a:lnTo>
                  <a:pt x="115" y="132"/>
                </a:lnTo>
                <a:lnTo>
                  <a:pt x="103" y="160"/>
                </a:lnTo>
                <a:lnTo>
                  <a:pt x="92" y="191"/>
                </a:lnTo>
                <a:lnTo>
                  <a:pt x="82" y="224"/>
                </a:lnTo>
                <a:lnTo>
                  <a:pt x="72" y="258"/>
                </a:lnTo>
                <a:lnTo>
                  <a:pt x="63" y="296"/>
                </a:lnTo>
                <a:lnTo>
                  <a:pt x="55" y="334"/>
                </a:lnTo>
                <a:lnTo>
                  <a:pt x="48" y="374"/>
                </a:lnTo>
                <a:lnTo>
                  <a:pt x="40" y="416"/>
                </a:lnTo>
                <a:lnTo>
                  <a:pt x="34" y="458"/>
                </a:lnTo>
                <a:lnTo>
                  <a:pt x="28" y="502"/>
                </a:lnTo>
                <a:lnTo>
                  <a:pt x="23" y="547"/>
                </a:lnTo>
                <a:lnTo>
                  <a:pt x="18" y="592"/>
                </a:lnTo>
                <a:lnTo>
                  <a:pt x="10" y="685"/>
                </a:lnTo>
                <a:lnTo>
                  <a:pt x="4" y="779"/>
                </a:lnTo>
                <a:lnTo>
                  <a:pt x="1" y="873"/>
                </a:lnTo>
                <a:lnTo>
                  <a:pt x="0" y="965"/>
                </a:lnTo>
                <a:lnTo>
                  <a:pt x="0" y="1056"/>
                </a:lnTo>
                <a:lnTo>
                  <a:pt x="3" y="1143"/>
                </a:lnTo>
                <a:lnTo>
                  <a:pt x="8" y="1225"/>
                </a:lnTo>
                <a:lnTo>
                  <a:pt x="11" y="1264"/>
                </a:lnTo>
                <a:lnTo>
                  <a:pt x="15" y="1300"/>
                </a:lnTo>
                <a:lnTo>
                  <a:pt x="15" y="1300"/>
                </a:lnTo>
                <a:lnTo>
                  <a:pt x="25" y="1386"/>
                </a:lnTo>
                <a:lnTo>
                  <a:pt x="37" y="1475"/>
                </a:lnTo>
                <a:lnTo>
                  <a:pt x="51" y="1565"/>
                </a:lnTo>
                <a:lnTo>
                  <a:pt x="66" y="1656"/>
                </a:lnTo>
                <a:lnTo>
                  <a:pt x="83" y="1746"/>
                </a:lnTo>
                <a:lnTo>
                  <a:pt x="100" y="1835"/>
                </a:lnTo>
                <a:lnTo>
                  <a:pt x="120" y="1922"/>
                </a:lnTo>
                <a:lnTo>
                  <a:pt x="140" y="2005"/>
                </a:lnTo>
                <a:lnTo>
                  <a:pt x="140" y="2005"/>
                </a:lnTo>
                <a:lnTo>
                  <a:pt x="156" y="2068"/>
                </a:lnTo>
                <a:lnTo>
                  <a:pt x="172" y="2123"/>
                </a:lnTo>
                <a:lnTo>
                  <a:pt x="186" y="2171"/>
                </a:lnTo>
                <a:lnTo>
                  <a:pt x="200" y="2212"/>
                </a:lnTo>
                <a:lnTo>
                  <a:pt x="212" y="2247"/>
                </a:lnTo>
                <a:lnTo>
                  <a:pt x="223" y="2276"/>
                </a:lnTo>
                <a:lnTo>
                  <a:pt x="235" y="2300"/>
                </a:lnTo>
                <a:lnTo>
                  <a:pt x="245" y="2318"/>
                </a:lnTo>
                <a:lnTo>
                  <a:pt x="255" y="2334"/>
                </a:lnTo>
                <a:lnTo>
                  <a:pt x="263" y="2344"/>
                </a:lnTo>
                <a:lnTo>
                  <a:pt x="270" y="2352"/>
                </a:lnTo>
                <a:lnTo>
                  <a:pt x="277" y="2358"/>
                </a:lnTo>
                <a:lnTo>
                  <a:pt x="283" y="2361"/>
                </a:lnTo>
                <a:lnTo>
                  <a:pt x="290" y="2363"/>
                </a:lnTo>
                <a:lnTo>
                  <a:pt x="294" y="2364"/>
                </a:lnTo>
                <a:lnTo>
                  <a:pt x="298" y="2364"/>
                </a:lnTo>
                <a:lnTo>
                  <a:pt x="298" y="2364"/>
                </a:lnTo>
                <a:lnTo>
                  <a:pt x="306" y="2363"/>
                </a:lnTo>
                <a:lnTo>
                  <a:pt x="313" y="2361"/>
                </a:lnTo>
                <a:lnTo>
                  <a:pt x="321" y="2357"/>
                </a:lnTo>
                <a:lnTo>
                  <a:pt x="327" y="2350"/>
                </a:lnTo>
                <a:lnTo>
                  <a:pt x="333" y="2343"/>
                </a:lnTo>
                <a:lnTo>
                  <a:pt x="339" y="2334"/>
                </a:lnTo>
                <a:lnTo>
                  <a:pt x="345" y="2322"/>
                </a:lnTo>
                <a:lnTo>
                  <a:pt x="351" y="2309"/>
                </a:lnTo>
                <a:lnTo>
                  <a:pt x="351" y="2309"/>
                </a:lnTo>
                <a:lnTo>
                  <a:pt x="326" y="2307"/>
                </a:lnTo>
                <a:lnTo>
                  <a:pt x="300" y="2306"/>
                </a:lnTo>
                <a:lnTo>
                  <a:pt x="300" y="230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normAutofit/>
          </a:bodyPr>
          <a:lstStyle/>
          <a:p>
            <a:endParaRPr lang="en-US" sz="1350"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052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B8FCDED-0000-40C8-BD8D-B3E361C4BD62}" type="datetimeFigureOut">
              <a:rPr lang="zh-CN" altLang="en-US" smtClean="0"/>
              <a:t>2016/10/4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D957B50-8D1A-4AF3-9219-00D9D7E571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800" y="172800"/>
            <a:ext cx="10515600" cy="687600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22800" y="1764000"/>
            <a:ext cx="3747600" cy="2469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96800" y="4896000"/>
            <a:ext cx="9396000" cy="8136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B8FCDED-0000-40C8-BD8D-B3E361C4BD62}" type="datetimeFigureOut">
              <a:rPr lang="zh-CN" altLang="en-US" smtClean="0"/>
              <a:t>2016/10/4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D957B50-8D1A-4AF3-9219-00D9D7E571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961291"/>
            <a:ext cx="2628900" cy="5395059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961291"/>
            <a:ext cx="7734300" cy="5395059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B8FCDED-0000-40C8-BD8D-B3E361C4BD62}" type="datetimeFigureOut">
              <a:rPr lang="zh-CN" altLang="en-US" smtClean="0"/>
              <a:t>2016/10/4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D957B50-8D1A-4AF3-9219-00D9D7E571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56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114425"/>
            <a:ext cx="10515600" cy="506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FCDED-0000-40C8-BD8D-B3E361C4BD62}" type="datetimeFigureOut">
              <a:rPr lang="zh-CN" altLang="en-US" smtClean="0"/>
              <a:t>2016/10/4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57B50-8D1A-4AF3-9219-00D9D7E571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30000"/>
        </a:lnSpc>
        <a:spcBef>
          <a:spcPts val="1200"/>
        </a:spcBef>
        <a:buSzPct val="80000"/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3050" algn="just" defTabSz="914400" rtl="0" eaLnBrk="1" latinLnBrk="0" hangingPunct="1">
        <a:lnSpc>
          <a:spcPct val="120000"/>
        </a:lnSpc>
        <a:spcBef>
          <a:spcPts val="600"/>
        </a:spcBef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10" Type="http://schemas.openxmlformats.org/officeDocument/2006/relationships/image" Target="../media/image14.png"/><Relationship Id="rId4" Type="http://schemas.openxmlformats.org/officeDocument/2006/relationships/tags" Target="../tags/tag59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image" Target="../media/image15.png"/><Relationship Id="rId4" Type="http://schemas.openxmlformats.org/officeDocument/2006/relationships/tags" Target="../tags/tag66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17.png"/><Relationship Id="rId5" Type="http://schemas.openxmlformats.org/officeDocument/2006/relationships/tags" Target="../tags/tag74.xml"/><Relationship Id="rId10" Type="http://schemas.openxmlformats.org/officeDocument/2006/relationships/image" Target="../media/image16.png"/><Relationship Id="rId4" Type="http://schemas.openxmlformats.org/officeDocument/2006/relationships/tags" Target="../tags/tag73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10" Type="http://schemas.openxmlformats.org/officeDocument/2006/relationships/image" Target="../media/image18.png"/><Relationship Id="rId4" Type="http://schemas.openxmlformats.org/officeDocument/2006/relationships/tags" Target="../tags/tag80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20.png"/><Relationship Id="rId5" Type="http://schemas.openxmlformats.org/officeDocument/2006/relationships/tags" Target="../tags/tag88.xml"/><Relationship Id="rId10" Type="http://schemas.openxmlformats.org/officeDocument/2006/relationships/image" Target="../media/image19.png"/><Relationship Id="rId4" Type="http://schemas.openxmlformats.org/officeDocument/2006/relationships/tags" Target="../tags/tag87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5.png"/><Relationship Id="rId4" Type="http://schemas.openxmlformats.org/officeDocument/2006/relationships/tags" Target="../tags/tag10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6.png"/><Relationship Id="rId4" Type="http://schemas.openxmlformats.org/officeDocument/2006/relationships/tags" Target="../tags/tag17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image" Target="../media/image7.png"/><Relationship Id="rId4" Type="http://schemas.openxmlformats.org/officeDocument/2006/relationships/tags" Target="../tags/tag24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9.png"/><Relationship Id="rId5" Type="http://schemas.openxmlformats.org/officeDocument/2006/relationships/tags" Target="../tags/tag32.xml"/><Relationship Id="rId10" Type="http://schemas.openxmlformats.org/officeDocument/2006/relationships/image" Target="../media/image8.png"/><Relationship Id="rId4" Type="http://schemas.openxmlformats.org/officeDocument/2006/relationships/tags" Target="../tags/tag3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10.png"/><Relationship Id="rId4" Type="http://schemas.openxmlformats.org/officeDocument/2006/relationships/tags" Target="../tags/tag38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12.png"/><Relationship Id="rId5" Type="http://schemas.openxmlformats.org/officeDocument/2006/relationships/tags" Target="../tags/tag46.xml"/><Relationship Id="rId10" Type="http://schemas.openxmlformats.org/officeDocument/2006/relationships/image" Target="../media/image11.png"/><Relationship Id="rId4" Type="http://schemas.openxmlformats.org/officeDocument/2006/relationships/tags" Target="../tags/tag45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10" Type="http://schemas.openxmlformats.org/officeDocument/2006/relationships/image" Target="../media/image13.png"/><Relationship Id="rId4" Type="http://schemas.openxmlformats.org/officeDocument/2006/relationships/tags" Target="../tags/tag52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Backoffice Guide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pPr algn="l"/>
            <a:r>
              <a:rPr lang="en-US" altLang="zh-CN" sz="3200" dirty="0"/>
              <a:t>  Operation Instruction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43270" y="2056130"/>
            <a:ext cx="3993515" cy="1005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/>
              <a:t>NORLAND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0225" y="337820"/>
            <a:ext cx="952500" cy="952500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171586"/>
            <a:ext cx="1273553" cy="6980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</a:rPr>
              <a:t>03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3" name="任意多边形 2"/>
          <p:cNvSpPr/>
          <p:nvPr>
            <p:custDataLst>
              <p:tags r:id="rId3"/>
            </p:custDataLst>
          </p:nvPr>
        </p:nvSpPr>
        <p:spPr>
          <a:xfrm>
            <a:off x="2425700" y="171450"/>
            <a:ext cx="3401695" cy="518160"/>
          </a:xfrm>
          <a:custGeom>
            <a:avLst/>
            <a:gdLst>
              <a:gd name="connsiteX0" fmla="*/ 2601530 w 2762314"/>
              <a:gd name="connsiteY0" fmla="*/ 165694 h 517898"/>
              <a:gd name="connsiteX1" fmla="*/ 2762314 w 2762314"/>
              <a:gd name="connsiteY1" fmla="*/ 258949 h 517898"/>
              <a:gd name="connsiteX2" fmla="*/ 2601530 w 2762314"/>
              <a:gd name="connsiteY2" fmla="*/ 352204 h 517898"/>
              <a:gd name="connsiteX3" fmla="*/ 0 w 2762314"/>
              <a:gd name="connsiteY3" fmla="*/ 0 h 517898"/>
              <a:gd name="connsiteX4" fmla="*/ 2601529 w 2762314"/>
              <a:gd name="connsiteY4" fmla="*/ 0 h 517898"/>
              <a:gd name="connsiteX5" fmla="*/ 2601529 w 2762314"/>
              <a:gd name="connsiteY5" fmla="*/ 517898 h 517898"/>
              <a:gd name="connsiteX6" fmla="*/ 0 w 2762314"/>
              <a:gd name="connsiteY6" fmla="*/ 517898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314" h="517898">
                <a:moveTo>
                  <a:pt x="2601530" y="165694"/>
                </a:moveTo>
                <a:lnTo>
                  <a:pt x="2762314" y="258949"/>
                </a:lnTo>
                <a:lnTo>
                  <a:pt x="2601530" y="352204"/>
                </a:lnTo>
                <a:close/>
                <a:moveTo>
                  <a:pt x="0" y="0"/>
                </a:moveTo>
                <a:lnTo>
                  <a:pt x="2601529" y="0"/>
                </a:lnTo>
                <a:lnTo>
                  <a:pt x="2601529" y="517898"/>
                </a:lnTo>
                <a:lnTo>
                  <a:pt x="0" y="51789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0000" rtlCol="0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BONUS AND RECHARGE</a:t>
            </a:r>
            <a:r>
              <a:rPr lang="en-US" altLang="zh-CN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91"/>
          <p:cNvSpPr txBox="1"/>
          <p:nvPr>
            <p:custDataLst>
              <p:tags r:id="rId4"/>
            </p:custDataLst>
          </p:nvPr>
        </p:nvSpPr>
        <p:spPr>
          <a:xfrm>
            <a:off x="5887363" y="245869"/>
            <a:ext cx="5799811" cy="369332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lstStyle/>
          <a:p>
            <a:r>
              <a:rPr lang="en-US" altLang="zh-CN" dirty="0">
                <a:sym typeface="Arial" panose="020B0604020202020204" pitchFamily="34" charset="0"/>
              </a:rPr>
              <a:t>RECHARGE AND WITHDRAWAL FROM BUNUS ACCOUNT</a:t>
            </a:r>
          </a:p>
        </p:txBody>
      </p:sp>
      <p:sp>
        <p:nvSpPr>
          <p:cNvPr id="6" name="任意多边形 5"/>
          <p:cNvSpPr/>
          <p:nvPr>
            <p:custDataLst>
              <p:tags r:id="rId5"/>
            </p:custDataLst>
          </p:nvPr>
        </p:nvSpPr>
        <p:spPr>
          <a:xfrm flipV="1">
            <a:off x="1273552" y="171586"/>
            <a:ext cx="1302095" cy="695373"/>
          </a:xfrm>
          <a:custGeom>
            <a:avLst/>
            <a:gdLst>
              <a:gd name="connsiteX0" fmla="*/ 0 w 1302095"/>
              <a:gd name="connsiteY0" fmla="*/ 0 h 695373"/>
              <a:gd name="connsiteX1" fmla="*/ 1302095 w 1302095"/>
              <a:gd name="connsiteY1" fmla="*/ 176150 h 695373"/>
              <a:gd name="connsiteX2" fmla="*/ 1302095 w 1302095"/>
              <a:gd name="connsiteY2" fmla="*/ 695373 h 695373"/>
              <a:gd name="connsiteX3" fmla="*/ 0 w 1302095"/>
              <a:gd name="connsiteY3" fmla="*/ 695373 h 6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095" h="695373">
                <a:moveTo>
                  <a:pt x="0" y="0"/>
                </a:moveTo>
                <a:lnTo>
                  <a:pt x="1302095" y="176150"/>
                </a:lnTo>
                <a:lnTo>
                  <a:pt x="1302095" y="695373"/>
                </a:lnTo>
                <a:lnTo>
                  <a:pt x="0" y="6953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2575560" y="208915"/>
            <a:ext cx="372745" cy="481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 rot="10800000">
            <a:off x="901065" y="173990"/>
            <a:ext cx="372745" cy="660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rcRect t="12926" r="1071" b="4551"/>
          <a:stretch>
            <a:fillRect/>
          </a:stretch>
        </p:blipFill>
        <p:spPr>
          <a:xfrm>
            <a:off x="125095" y="923290"/>
            <a:ext cx="11841480" cy="53219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171586"/>
            <a:ext cx="1273553" cy="6980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</a:rPr>
              <a:t>03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3" name="任意多边形 2"/>
          <p:cNvSpPr/>
          <p:nvPr>
            <p:custDataLst>
              <p:tags r:id="rId3"/>
            </p:custDataLst>
          </p:nvPr>
        </p:nvSpPr>
        <p:spPr>
          <a:xfrm>
            <a:off x="2425700" y="171450"/>
            <a:ext cx="3401695" cy="518160"/>
          </a:xfrm>
          <a:custGeom>
            <a:avLst/>
            <a:gdLst>
              <a:gd name="connsiteX0" fmla="*/ 2601530 w 2762314"/>
              <a:gd name="connsiteY0" fmla="*/ 165694 h 517898"/>
              <a:gd name="connsiteX1" fmla="*/ 2762314 w 2762314"/>
              <a:gd name="connsiteY1" fmla="*/ 258949 h 517898"/>
              <a:gd name="connsiteX2" fmla="*/ 2601530 w 2762314"/>
              <a:gd name="connsiteY2" fmla="*/ 352204 h 517898"/>
              <a:gd name="connsiteX3" fmla="*/ 0 w 2762314"/>
              <a:gd name="connsiteY3" fmla="*/ 0 h 517898"/>
              <a:gd name="connsiteX4" fmla="*/ 2601529 w 2762314"/>
              <a:gd name="connsiteY4" fmla="*/ 0 h 517898"/>
              <a:gd name="connsiteX5" fmla="*/ 2601529 w 2762314"/>
              <a:gd name="connsiteY5" fmla="*/ 517898 h 517898"/>
              <a:gd name="connsiteX6" fmla="*/ 0 w 2762314"/>
              <a:gd name="connsiteY6" fmla="*/ 517898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314" h="517898">
                <a:moveTo>
                  <a:pt x="2601530" y="165694"/>
                </a:moveTo>
                <a:lnTo>
                  <a:pt x="2762314" y="258949"/>
                </a:lnTo>
                <a:lnTo>
                  <a:pt x="2601530" y="352204"/>
                </a:lnTo>
                <a:close/>
                <a:moveTo>
                  <a:pt x="0" y="0"/>
                </a:moveTo>
                <a:lnTo>
                  <a:pt x="2601529" y="0"/>
                </a:lnTo>
                <a:lnTo>
                  <a:pt x="2601529" y="517898"/>
                </a:lnTo>
                <a:lnTo>
                  <a:pt x="0" y="51789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0000" rtlCol="0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BONUS AND RECHARGE</a:t>
            </a:r>
            <a:r>
              <a:rPr lang="en-US" altLang="zh-CN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91"/>
          <p:cNvSpPr txBox="1"/>
          <p:nvPr>
            <p:custDataLst>
              <p:tags r:id="rId4"/>
            </p:custDataLst>
          </p:nvPr>
        </p:nvSpPr>
        <p:spPr>
          <a:xfrm>
            <a:off x="5887363" y="245869"/>
            <a:ext cx="5799811" cy="369332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lstStyle/>
          <a:p>
            <a:r>
              <a:rPr lang="en-US" altLang="zh-CN" dirty="0">
                <a:sym typeface="Arial" panose="020B0604020202020204" pitchFamily="34" charset="0"/>
              </a:rPr>
              <a:t>RECHARGE AND WITHDRAWAL FROM BUNUS ACCOUNT</a:t>
            </a:r>
          </a:p>
        </p:txBody>
      </p:sp>
      <p:sp>
        <p:nvSpPr>
          <p:cNvPr id="6" name="任意多边形 5"/>
          <p:cNvSpPr/>
          <p:nvPr>
            <p:custDataLst>
              <p:tags r:id="rId5"/>
            </p:custDataLst>
          </p:nvPr>
        </p:nvSpPr>
        <p:spPr>
          <a:xfrm flipV="1">
            <a:off x="1273552" y="171586"/>
            <a:ext cx="1302095" cy="695373"/>
          </a:xfrm>
          <a:custGeom>
            <a:avLst/>
            <a:gdLst>
              <a:gd name="connsiteX0" fmla="*/ 0 w 1302095"/>
              <a:gd name="connsiteY0" fmla="*/ 0 h 695373"/>
              <a:gd name="connsiteX1" fmla="*/ 1302095 w 1302095"/>
              <a:gd name="connsiteY1" fmla="*/ 176150 h 695373"/>
              <a:gd name="connsiteX2" fmla="*/ 1302095 w 1302095"/>
              <a:gd name="connsiteY2" fmla="*/ 695373 h 695373"/>
              <a:gd name="connsiteX3" fmla="*/ 0 w 1302095"/>
              <a:gd name="connsiteY3" fmla="*/ 695373 h 6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095" h="695373">
                <a:moveTo>
                  <a:pt x="0" y="0"/>
                </a:moveTo>
                <a:lnTo>
                  <a:pt x="1302095" y="176150"/>
                </a:lnTo>
                <a:lnTo>
                  <a:pt x="1302095" y="695373"/>
                </a:lnTo>
                <a:lnTo>
                  <a:pt x="0" y="6953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2575560" y="208915"/>
            <a:ext cx="372745" cy="481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 rot="10800000">
            <a:off x="901065" y="173990"/>
            <a:ext cx="372745" cy="660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rcRect t="13505" r="786" b="5672"/>
          <a:stretch>
            <a:fillRect/>
          </a:stretch>
        </p:blipFill>
        <p:spPr>
          <a:xfrm>
            <a:off x="159385" y="939165"/>
            <a:ext cx="11902440" cy="52247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任意多边形 89"/>
          <p:cNvSpPr/>
          <p:nvPr>
            <p:custDataLst>
              <p:tags r:id="rId2"/>
            </p:custDataLst>
          </p:nvPr>
        </p:nvSpPr>
        <p:spPr>
          <a:xfrm flipV="1">
            <a:off x="1273552" y="29774"/>
            <a:ext cx="1302097" cy="895836"/>
          </a:xfrm>
          <a:custGeom>
            <a:avLst/>
            <a:gdLst>
              <a:gd name="connsiteX0" fmla="*/ 0 w 1302097"/>
              <a:gd name="connsiteY0" fmla="*/ 0 h 895836"/>
              <a:gd name="connsiteX1" fmla="*/ 1302097 w 1302097"/>
              <a:gd name="connsiteY1" fmla="*/ 379305 h 895836"/>
              <a:gd name="connsiteX2" fmla="*/ 1302097 w 1302097"/>
              <a:gd name="connsiteY2" fmla="*/ 895836 h 895836"/>
              <a:gd name="connsiteX3" fmla="*/ 0 w 1302097"/>
              <a:gd name="connsiteY3" fmla="*/ 719686 h 8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097" h="895836">
                <a:moveTo>
                  <a:pt x="0" y="0"/>
                </a:moveTo>
                <a:lnTo>
                  <a:pt x="1302097" y="379305"/>
                </a:lnTo>
                <a:lnTo>
                  <a:pt x="1302097" y="895836"/>
                </a:lnTo>
                <a:lnTo>
                  <a:pt x="0" y="7196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>
            <p:custDataLst>
              <p:tags r:id="rId3"/>
            </p:custDataLst>
          </p:nvPr>
        </p:nvSpPr>
        <p:spPr>
          <a:xfrm>
            <a:off x="0" y="208580"/>
            <a:ext cx="1273553" cy="718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</a:rPr>
              <a:t>04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95" name="任意多边形 94"/>
          <p:cNvSpPr/>
          <p:nvPr>
            <p:custDataLst>
              <p:tags r:id="rId4"/>
            </p:custDataLst>
          </p:nvPr>
        </p:nvSpPr>
        <p:spPr>
          <a:xfrm>
            <a:off x="2575650" y="27443"/>
            <a:ext cx="2762314" cy="517898"/>
          </a:xfrm>
          <a:custGeom>
            <a:avLst/>
            <a:gdLst>
              <a:gd name="connsiteX0" fmla="*/ 2601530 w 2762314"/>
              <a:gd name="connsiteY0" fmla="*/ 165694 h 517898"/>
              <a:gd name="connsiteX1" fmla="*/ 2762314 w 2762314"/>
              <a:gd name="connsiteY1" fmla="*/ 258949 h 517898"/>
              <a:gd name="connsiteX2" fmla="*/ 2601530 w 2762314"/>
              <a:gd name="connsiteY2" fmla="*/ 352204 h 517898"/>
              <a:gd name="connsiteX3" fmla="*/ 0 w 2762314"/>
              <a:gd name="connsiteY3" fmla="*/ 0 h 517898"/>
              <a:gd name="connsiteX4" fmla="*/ 2601529 w 2762314"/>
              <a:gd name="connsiteY4" fmla="*/ 0 h 517898"/>
              <a:gd name="connsiteX5" fmla="*/ 2601529 w 2762314"/>
              <a:gd name="connsiteY5" fmla="*/ 517898 h 517898"/>
              <a:gd name="connsiteX6" fmla="*/ 0 w 2762314"/>
              <a:gd name="connsiteY6" fmla="*/ 517898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314" h="517898">
                <a:moveTo>
                  <a:pt x="2601530" y="165694"/>
                </a:moveTo>
                <a:lnTo>
                  <a:pt x="2762314" y="258949"/>
                </a:lnTo>
                <a:lnTo>
                  <a:pt x="2601530" y="352204"/>
                </a:lnTo>
                <a:close/>
                <a:moveTo>
                  <a:pt x="0" y="0"/>
                </a:moveTo>
                <a:lnTo>
                  <a:pt x="2601529" y="0"/>
                </a:lnTo>
                <a:lnTo>
                  <a:pt x="2601529" y="517898"/>
                </a:lnTo>
                <a:lnTo>
                  <a:pt x="0" y="5178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0000" rtlCol="0" anchor="ctr">
            <a:norm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NETWORK</a:t>
            </a:r>
          </a:p>
        </p:txBody>
      </p:sp>
      <p:sp>
        <p:nvSpPr>
          <p:cNvPr id="98" name="TextBox 91"/>
          <p:cNvSpPr txBox="1"/>
          <p:nvPr>
            <p:custDataLst>
              <p:tags r:id="rId5"/>
            </p:custDataLst>
          </p:nvPr>
        </p:nvSpPr>
        <p:spPr>
          <a:xfrm>
            <a:off x="5553988" y="101726"/>
            <a:ext cx="5799811" cy="3693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dirty="0">
                <a:sym typeface="Arial" panose="020B0604020202020204" pitchFamily="34" charset="0"/>
              </a:rPr>
              <a:t>CHECK YOUR NETWORK AND BONUS</a:t>
            </a: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2575560" y="-2540"/>
            <a:ext cx="372745" cy="54800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 rot="10800000">
            <a:off x="901065" y="200660"/>
            <a:ext cx="372745" cy="725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rcRect t="13696" r="10639" b="57310"/>
          <a:stretch>
            <a:fillRect/>
          </a:stretch>
        </p:blipFill>
        <p:spPr>
          <a:xfrm>
            <a:off x="271780" y="4319270"/>
            <a:ext cx="11626850" cy="2032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rcRect t="12862" r="10268" b="37980"/>
          <a:stretch>
            <a:fillRect/>
          </a:stretch>
        </p:blipFill>
        <p:spPr>
          <a:xfrm>
            <a:off x="258445" y="927100"/>
            <a:ext cx="11675110" cy="34461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任意多边形 89"/>
          <p:cNvSpPr/>
          <p:nvPr>
            <p:custDataLst>
              <p:tags r:id="rId2"/>
            </p:custDataLst>
          </p:nvPr>
        </p:nvSpPr>
        <p:spPr>
          <a:xfrm flipV="1">
            <a:off x="1273552" y="29774"/>
            <a:ext cx="1302097" cy="895836"/>
          </a:xfrm>
          <a:custGeom>
            <a:avLst/>
            <a:gdLst>
              <a:gd name="connsiteX0" fmla="*/ 0 w 1302097"/>
              <a:gd name="connsiteY0" fmla="*/ 0 h 895836"/>
              <a:gd name="connsiteX1" fmla="*/ 1302097 w 1302097"/>
              <a:gd name="connsiteY1" fmla="*/ 379305 h 895836"/>
              <a:gd name="connsiteX2" fmla="*/ 1302097 w 1302097"/>
              <a:gd name="connsiteY2" fmla="*/ 895836 h 895836"/>
              <a:gd name="connsiteX3" fmla="*/ 0 w 1302097"/>
              <a:gd name="connsiteY3" fmla="*/ 719686 h 8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097" h="895836">
                <a:moveTo>
                  <a:pt x="0" y="0"/>
                </a:moveTo>
                <a:lnTo>
                  <a:pt x="1302097" y="379305"/>
                </a:lnTo>
                <a:lnTo>
                  <a:pt x="1302097" y="895836"/>
                </a:lnTo>
                <a:lnTo>
                  <a:pt x="0" y="7196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>
            <p:custDataLst>
              <p:tags r:id="rId3"/>
            </p:custDataLst>
          </p:nvPr>
        </p:nvSpPr>
        <p:spPr>
          <a:xfrm>
            <a:off x="0" y="208580"/>
            <a:ext cx="1273553" cy="718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</a:rPr>
              <a:t>04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95" name="任意多边形 94"/>
          <p:cNvSpPr/>
          <p:nvPr>
            <p:custDataLst>
              <p:tags r:id="rId4"/>
            </p:custDataLst>
          </p:nvPr>
        </p:nvSpPr>
        <p:spPr>
          <a:xfrm>
            <a:off x="2575650" y="27443"/>
            <a:ext cx="2762314" cy="517898"/>
          </a:xfrm>
          <a:custGeom>
            <a:avLst/>
            <a:gdLst>
              <a:gd name="connsiteX0" fmla="*/ 2601530 w 2762314"/>
              <a:gd name="connsiteY0" fmla="*/ 165694 h 517898"/>
              <a:gd name="connsiteX1" fmla="*/ 2762314 w 2762314"/>
              <a:gd name="connsiteY1" fmla="*/ 258949 h 517898"/>
              <a:gd name="connsiteX2" fmla="*/ 2601530 w 2762314"/>
              <a:gd name="connsiteY2" fmla="*/ 352204 h 517898"/>
              <a:gd name="connsiteX3" fmla="*/ 0 w 2762314"/>
              <a:gd name="connsiteY3" fmla="*/ 0 h 517898"/>
              <a:gd name="connsiteX4" fmla="*/ 2601529 w 2762314"/>
              <a:gd name="connsiteY4" fmla="*/ 0 h 517898"/>
              <a:gd name="connsiteX5" fmla="*/ 2601529 w 2762314"/>
              <a:gd name="connsiteY5" fmla="*/ 517898 h 517898"/>
              <a:gd name="connsiteX6" fmla="*/ 0 w 2762314"/>
              <a:gd name="connsiteY6" fmla="*/ 517898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314" h="517898">
                <a:moveTo>
                  <a:pt x="2601530" y="165694"/>
                </a:moveTo>
                <a:lnTo>
                  <a:pt x="2762314" y="258949"/>
                </a:lnTo>
                <a:lnTo>
                  <a:pt x="2601530" y="352204"/>
                </a:lnTo>
                <a:close/>
                <a:moveTo>
                  <a:pt x="0" y="0"/>
                </a:moveTo>
                <a:lnTo>
                  <a:pt x="2601529" y="0"/>
                </a:lnTo>
                <a:lnTo>
                  <a:pt x="2601529" y="517898"/>
                </a:lnTo>
                <a:lnTo>
                  <a:pt x="0" y="5178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0000" rtlCol="0" anchor="ctr">
            <a:norm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NETWORK</a:t>
            </a:r>
          </a:p>
        </p:txBody>
      </p:sp>
      <p:sp>
        <p:nvSpPr>
          <p:cNvPr id="98" name="TextBox 91"/>
          <p:cNvSpPr txBox="1"/>
          <p:nvPr>
            <p:custDataLst>
              <p:tags r:id="rId5"/>
            </p:custDataLst>
          </p:nvPr>
        </p:nvSpPr>
        <p:spPr>
          <a:xfrm>
            <a:off x="5553988" y="101726"/>
            <a:ext cx="5799811" cy="3693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dirty="0">
                <a:sym typeface="Arial" panose="020B0604020202020204" pitchFamily="34" charset="0"/>
              </a:rPr>
              <a:t>CHECK YOUR NETWORK AND BONUS</a:t>
            </a: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2575560" y="-2540"/>
            <a:ext cx="372745" cy="54800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 rot="10800000">
            <a:off x="901065" y="200660"/>
            <a:ext cx="372745" cy="725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rcRect t="13696" r="611" b="5871"/>
          <a:stretch>
            <a:fillRect/>
          </a:stretch>
        </p:blipFill>
        <p:spPr>
          <a:xfrm>
            <a:off x="149860" y="927100"/>
            <a:ext cx="11911965" cy="5194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任意多边形 89"/>
          <p:cNvSpPr/>
          <p:nvPr>
            <p:custDataLst>
              <p:tags r:id="rId2"/>
            </p:custDataLst>
          </p:nvPr>
        </p:nvSpPr>
        <p:spPr>
          <a:xfrm flipV="1">
            <a:off x="1273552" y="16439"/>
            <a:ext cx="1302097" cy="895836"/>
          </a:xfrm>
          <a:custGeom>
            <a:avLst/>
            <a:gdLst>
              <a:gd name="connsiteX0" fmla="*/ 0 w 1302097"/>
              <a:gd name="connsiteY0" fmla="*/ 0 h 895836"/>
              <a:gd name="connsiteX1" fmla="*/ 1302097 w 1302097"/>
              <a:gd name="connsiteY1" fmla="*/ 379305 h 895836"/>
              <a:gd name="connsiteX2" fmla="*/ 1302097 w 1302097"/>
              <a:gd name="connsiteY2" fmla="*/ 895836 h 895836"/>
              <a:gd name="connsiteX3" fmla="*/ 0 w 1302097"/>
              <a:gd name="connsiteY3" fmla="*/ 719686 h 8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097" h="895836">
                <a:moveTo>
                  <a:pt x="0" y="0"/>
                </a:moveTo>
                <a:lnTo>
                  <a:pt x="1302097" y="379305"/>
                </a:lnTo>
                <a:lnTo>
                  <a:pt x="1302097" y="895836"/>
                </a:lnTo>
                <a:lnTo>
                  <a:pt x="0" y="7196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>
            <p:custDataLst>
              <p:tags r:id="rId3"/>
            </p:custDataLst>
          </p:nvPr>
        </p:nvSpPr>
        <p:spPr>
          <a:xfrm>
            <a:off x="0" y="195245"/>
            <a:ext cx="1273553" cy="718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</a:rPr>
              <a:t>05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95" name="任意多边形 94"/>
          <p:cNvSpPr/>
          <p:nvPr>
            <p:custDataLst>
              <p:tags r:id="rId4"/>
            </p:custDataLst>
          </p:nvPr>
        </p:nvSpPr>
        <p:spPr>
          <a:xfrm>
            <a:off x="2575650" y="14108"/>
            <a:ext cx="2762314" cy="517898"/>
          </a:xfrm>
          <a:custGeom>
            <a:avLst/>
            <a:gdLst>
              <a:gd name="connsiteX0" fmla="*/ 2601530 w 2762314"/>
              <a:gd name="connsiteY0" fmla="*/ 165694 h 517898"/>
              <a:gd name="connsiteX1" fmla="*/ 2762314 w 2762314"/>
              <a:gd name="connsiteY1" fmla="*/ 258949 h 517898"/>
              <a:gd name="connsiteX2" fmla="*/ 2601530 w 2762314"/>
              <a:gd name="connsiteY2" fmla="*/ 352204 h 517898"/>
              <a:gd name="connsiteX3" fmla="*/ 0 w 2762314"/>
              <a:gd name="connsiteY3" fmla="*/ 0 h 517898"/>
              <a:gd name="connsiteX4" fmla="*/ 2601529 w 2762314"/>
              <a:gd name="connsiteY4" fmla="*/ 0 h 517898"/>
              <a:gd name="connsiteX5" fmla="*/ 2601529 w 2762314"/>
              <a:gd name="connsiteY5" fmla="*/ 517898 h 517898"/>
              <a:gd name="connsiteX6" fmla="*/ 0 w 2762314"/>
              <a:gd name="connsiteY6" fmla="*/ 517898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314" h="517898">
                <a:moveTo>
                  <a:pt x="2601530" y="165694"/>
                </a:moveTo>
                <a:lnTo>
                  <a:pt x="2762314" y="258949"/>
                </a:lnTo>
                <a:lnTo>
                  <a:pt x="2601530" y="352204"/>
                </a:lnTo>
                <a:close/>
                <a:moveTo>
                  <a:pt x="0" y="0"/>
                </a:moveTo>
                <a:lnTo>
                  <a:pt x="2601529" y="0"/>
                </a:lnTo>
                <a:lnTo>
                  <a:pt x="2601529" y="517898"/>
                </a:lnTo>
                <a:lnTo>
                  <a:pt x="0" y="5178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0000" rtlCol="0" anchor="ctr">
            <a:norm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PASSWORDS</a:t>
            </a:r>
          </a:p>
        </p:txBody>
      </p:sp>
      <p:sp>
        <p:nvSpPr>
          <p:cNvPr id="98" name="TextBox 91"/>
          <p:cNvSpPr txBox="1"/>
          <p:nvPr>
            <p:custDataLst>
              <p:tags r:id="rId5"/>
            </p:custDataLst>
          </p:nvPr>
        </p:nvSpPr>
        <p:spPr>
          <a:xfrm>
            <a:off x="5553988" y="88391"/>
            <a:ext cx="5799811" cy="3693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dirty="0">
                <a:sym typeface="Arial" panose="020B0604020202020204" pitchFamily="34" charset="0"/>
              </a:rPr>
              <a:t>LOGIN PASSWORD AND PAYMENT PASSWORD</a:t>
            </a: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2575560" y="16510"/>
            <a:ext cx="372745" cy="5162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 rot="10800000">
            <a:off x="901065" y="203200"/>
            <a:ext cx="372745" cy="70929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rcRect t="13270" r="3626" b="47908"/>
          <a:stretch>
            <a:fillRect/>
          </a:stretch>
        </p:blipFill>
        <p:spPr>
          <a:xfrm>
            <a:off x="153035" y="913765"/>
            <a:ext cx="11885930" cy="2580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rcRect t="41259" r="6790" b="16395"/>
          <a:stretch>
            <a:fillRect/>
          </a:stretch>
        </p:blipFill>
        <p:spPr>
          <a:xfrm>
            <a:off x="153035" y="3493770"/>
            <a:ext cx="11886565" cy="29095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rot="747972">
            <a:off x="2711449" y="3363913"/>
            <a:ext cx="6413500" cy="1323975"/>
          </a:xfrm>
          <a:custGeom>
            <a:avLst/>
            <a:gdLst>
              <a:gd name="T0" fmla="*/ 6519 w 8080"/>
              <a:gd name="T1" fmla="*/ 902 h 1668"/>
              <a:gd name="T2" fmla="*/ 6882 w 8080"/>
              <a:gd name="T3" fmla="*/ 1294 h 1668"/>
              <a:gd name="T4" fmla="*/ 6749 w 8080"/>
              <a:gd name="T5" fmla="*/ 226 h 1668"/>
              <a:gd name="T6" fmla="*/ 4338 w 8080"/>
              <a:gd name="T7" fmla="*/ 261 h 1668"/>
              <a:gd name="T8" fmla="*/ 4384 w 8080"/>
              <a:gd name="T9" fmla="*/ 1411 h 1668"/>
              <a:gd name="T10" fmla="*/ 4324 w 8080"/>
              <a:gd name="T11" fmla="*/ 1632 h 1668"/>
              <a:gd name="T12" fmla="*/ 4023 w 8080"/>
              <a:gd name="T13" fmla="*/ 948 h 1668"/>
              <a:gd name="T14" fmla="*/ 3925 w 8080"/>
              <a:gd name="T15" fmla="*/ 1633 h 1668"/>
              <a:gd name="T16" fmla="*/ 3631 w 8080"/>
              <a:gd name="T17" fmla="*/ 1417 h 1668"/>
              <a:gd name="T18" fmla="*/ 3596 w 8080"/>
              <a:gd name="T19" fmla="*/ 113 h 1668"/>
              <a:gd name="T20" fmla="*/ 3969 w 8080"/>
              <a:gd name="T21" fmla="*/ 213 h 1668"/>
              <a:gd name="T22" fmla="*/ 4019 w 8080"/>
              <a:gd name="T23" fmla="*/ 221 h 1668"/>
              <a:gd name="T24" fmla="*/ 286 w 8080"/>
              <a:gd name="T25" fmla="*/ 42 h 1668"/>
              <a:gd name="T26" fmla="*/ 901 w 8080"/>
              <a:gd name="T27" fmla="*/ 714 h 1668"/>
              <a:gd name="T28" fmla="*/ 687 w 8080"/>
              <a:gd name="T29" fmla="*/ 321 h 1668"/>
              <a:gd name="T30" fmla="*/ 574 w 8080"/>
              <a:gd name="T31" fmla="*/ 1426 h 1668"/>
              <a:gd name="T32" fmla="*/ 530 w 8080"/>
              <a:gd name="T33" fmla="*/ 1624 h 1668"/>
              <a:gd name="T34" fmla="*/ 211 w 8080"/>
              <a:gd name="T35" fmla="*/ 1434 h 1668"/>
              <a:gd name="T36" fmla="*/ 265 w 8080"/>
              <a:gd name="T37" fmla="*/ 265 h 1668"/>
              <a:gd name="T38" fmla="*/ 156 w 8080"/>
              <a:gd name="T39" fmla="*/ 789 h 1668"/>
              <a:gd name="T40" fmla="*/ 27 w 8080"/>
              <a:gd name="T41" fmla="*/ 173 h 1668"/>
              <a:gd name="T42" fmla="*/ 8067 w 8080"/>
              <a:gd name="T43" fmla="*/ 215 h 1668"/>
              <a:gd name="T44" fmla="*/ 7790 w 8080"/>
              <a:gd name="T45" fmla="*/ 1630 h 1668"/>
              <a:gd name="T46" fmla="*/ 7266 w 8080"/>
              <a:gd name="T47" fmla="*/ 274 h 1668"/>
              <a:gd name="T48" fmla="*/ 7268 w 8080"/>
              <a:gd name="T49" fmla="*/ 42 h 1668"/>
              <a:gd name="T50" fmla="*/ 7489 w 8080"/>
              <a:gd name="T51" fmla="*/ 261 h 1668"/>
              <a:gd name="T52" fmla="*/ 7775 w 8080"/>
              <a:gd name="T53" fmla="*/ 1290 h 1668"/>
              <a:gd name="T54" fmla="*/ 7711 w 8080"/>
              <a:gd name="T55" fmla="*/ 36 h 1668"/>
              <a:gd name="T56" fmla="*/ 6285 w 8080"/>
              <a:gd name="T57" fmla="*/ 209 h 1668"/>
              <a:gd name="T58" fmla="*/ 6052 w 8080"/>
              <a:gd name="T59" fmla="*/ 1411 h 1668"/>
              <a:gd name="T60" fmla="*/ 5613 w 8080"/>
              <a:gd name="T61" fmla="*/ 1632 h 1668"/>
              <a:gd name="T62" fmla="*/ 5484 w 8080"/>
              <a:gd name="T63" fmla="*/ 290 h 1668"/>
              <a:gd name="T64" fmla="*/ 5440 w 8080"/>
              <a:gd name="T65" fmla="*/ 36 h 1668"/>
              <a:gd name="T66" fmla="*/ 5711 w 8080"/>
              <a:gd name="T67" fmla="*/ 259 h 1668"/>
              <a:gd name="T68" fmla="*/ 5883 w 8080"/>
              <a:gd name="T69" fmla="*/ 169 h 1668"/>
              <a:gd name="T70" fmla="*/ 1780 w 8080"/>
              <a:gd name="T71" fmla="*/ 86 h 1668"/>
              <a:gd name="T72" fmla="*/ 1761 w 8080"/>
              <a:gd name="T73" fmla="*/ 1426 h 1668"/>
              <a:gd name="T74" fmla="*/ 2085 w 8080"/>
              <a:gd name="T75" fmla="*/ 257 h 1668"/>
              <a:gd name="T76" fmla="*/ 2030 w 8080"/>
              <a:gd name="T77" fmla="*/ 36 h 1668"/>
              <a:gd name="T78" fmla="*/ 2681 w 8080"/>
              <a:gd name="T79" fmla="*/ 1426 h 1668"/>
              <a:gd name="T80" fmla="*/ 2775 w 8080"/>
              <a:gd name="T81" fmla="*/ 259 h 1668"/>
              <a:gd name="T82" fmla="*/ 3015 w 8080"/>
              <a:gd name="T83" fmla="*/ 56 h 1668"/>
              <a:gd name="T84" fmla="*/ 3151 w 8080"/>
              <a:gd name="T85" fmla="*/ 123 h 1668"/>
              <a:gd name="T86" fmla="*/ 3537 w 8080"/>
              <a:gd name="T87" fmla="*/ 253 h 1668"/>
              <a:gd name="T88" fmla="*/ 3245 w 8080"/>
              <a:gd name="T89" fmla="*/ 1568 h 1668"/>
              <a:gd name="T90" fmla="*/ 3103 w 8080"/>
              <a:gd name="T91" fmla="*/ 1601 h 1668"/>
              <a:gd name="T92" fmla="*/ 2681 w 8080"/>
              <a:gd name="T93" fmla="*/ 1610 h 1668"/>
              <a:gd name="T94" fmla="*/ 2320 w 8080"/>
              <a:gd name="T95" fmla="*/ 1413 h 1668"/>
              <a:gd name="T96" fmla="*/ 2166 w 8080"/>
              <a:gd name="T97" fmla="*/ 1447 h 1668"/>
              <a:gd name="T98" fmla="*/ 1786 w 8080"/>
              <a:gd name="T99" fmla="*/ 1562 h 1668"/>
              <a:gd name="T100" fmla="*/ 1396 w 8080"/>
              <a:gd name="T101" fmla="*/ 1493 h 1668"/>
              <a:gd name="T102" fmla="*/ 1292 w 8080"/>
              <a:gd name="T103" fmla="*/ 1455 h 1668"/>
              <a:gd name="T104" fmla="*/ 906 w 8080"/>
              <a:gd name="T105" fmla="*/ 1559 h 1668"/>
              <a:gd name="T106" fmla="*/ 970 w 8080"/>
              <a:gd name="T107" fmla="*/ 257 h 1668"/>
              <a:gd name="T108" fmla="*/ 1217 w 8080"/>
              <a:gd name="T109" fmla="*/ 36 h 1668"/>
              <a:gd name="T110" fmla="*/ 1196 w 8080"/>
              <a:gd name="T111" fmla="*/ 693 h 1668"/>
              <a:gd name="T112" fmla="*/ 1473 w 8080"/>
              <a:gd name="T113" fmla="*/ 35 h 1668"/>
              <a:gd name="T114" fmla="*/ 7043 w 8080"/>
              <a:gd name="T115" fmla="*/ 253 h 1668"/>
              <a:gd name="T116" fmla="*/ 6928 w 8080"/>
              <a:gd name="T117" fmla="*/ 1587 h 1668"/>
              <a:gd name="T118" fmla="*/ 6436 w 8080"/>
              <a:gd name="T119" fmla="*/ 1474 h 1668"/>
              <a:gd name="T120" fmla="*/ 6484 w 8080"/>
              <a:gd name="T121" fmla="*/ 121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080" h="1668">
                <a:moveTo>
                  <a:pt x="2245" y="411"/>
                </a:moveTo>
                <a:lnTo>
                  <a:pt x="2168" y="889"/>
                </a:lnTo>
                <a:lnTo>
                  <a:pt x="2320" y="889"/>
                </a:lnTo>
                <a:lnTo>
                  <a:pt x="2245" y="411"/>
                </a:lnTo>
                <a:lnTo>
                  <a:pt x="2245" y="411"/>
                </a:lnTo>
                <a:close/>
                <a:moveTo>
                  <a:pt x="6724" y="225"/>
                </a:moveTo>
                <a:lnTo>
                  <a:pt x="6699" y="226"/>
                </a:lnTo>
                <a:lnTo>
                  <a:pt x="6674" y="234"/>
                </a:lnTo>
                <a:lnTo>
                  <a:pt x="6653" y="248"/>
                </a:lnTo>
                <a:lnTo>
                  <a:pt x="6632" y="267"/>
                </a:lnTo>
                <a:lnTo>
                  <a:pt x="6613" y="290"/>
                </a:lnTo>
                <a:lnTo>
                  <a:pt x="6596" y="321"/>
                </a:lnTo>
                <a:lnTo>
                  <a:pt x="6580" y="355"/>
                </a:lnTo>
                <a:lnTo>
                  <a:pt x="6567" y="393"/>
                </a:lnTo>
                <a:lnTo>
                  <a:pt x="6555" y="436"/>
                </a:lnTo>
                <a:lnTo>
                  <a:pt x="6546" y="480"/>
                </a:lnTo>
                <a:lnTo>
                  <a:pt x="6538" y="530"/>
                </a:lnTo>
                <a:lnTo>
                  <a:pt x="6530" y="584"/>
                </a:lnTo>
                <a:lnTo>
                  <a:pt x="6525" y="639"/>
                </a:lnTo>
                <a:lnTo>
                  <a:pt x="6521" y="701"/>
                </a:lnTo>
                <a:lnTo>
                  <a:pt x="6519" y="766"/>
                </a:lnTo>
                <a:lnTo>
                  <a:pt x="6519" y="835"/>
                </a:lnTo>
                <a:lnTo>
                  <a:pt x="6519" y="902"/>
                </a:lnTo>
                <a:lnTo>
                  <a:pt x="6521" y="965"/>
                </a:lnTo>
                <a:lnTo>
                  <a:pt x="6525" y="1025"/>
                </a:lnTo>
                <a:lnTo>
                  <a:pt x="6529" y="1081"/>
                </a:lnTo>
                <a:lnTo>
                  <a:pt x="6534" y="1132"/>
                </a:lnTo>
                <a:lnTo>
                  <a:pt x="6542" y="1179"/>
                </a:lnTo>
                <a:lnTo>
                  <a:pt x="6550" y="1221"/>
                </a:lnTo>
                <a:lnTo>
                  <a:pt x="6557" y="1257"/>
                </a:lnTo>
                <a:lnTo>
                  <a:pt x="6575" y="1301"/>
                </a:lnTo>
                <a:lnTo>
                  <a:pt x="6592" y="1340"/>
                </a:lnTo>
                <a:lnTo>
                  <a:pt x="6609" y="1372"/>
                </a:lnTo>
                <a:lnTo>
                  <a:pt x="6630" y="1397"/>
                </a:lnTo>
                <a:lnTo>
                  <a:pt x="6651" y="1418"/>
                </a:lnTo>
                <a:lnTo>
                  <a:pt x="6674" y="1432"/>
                </a:lnTo>
                <a:lnTo>
                  <a:pt x="6697" y="1442"/>
                </a:lnTo>
                <a:lnTo>
                  <a:pt x="6724" y="1443"/>
                </a:lnTo>
                <a:lnTo>
                  <a:pt x="6749" y="1442"/>
                </a:lnTo>
                <a:lnTo>
                  <a:pt x="6774" y="1434"/>
                </a:lnTo>
                <a:lnTo>
                  <a:pt x="6797" y="1422"/>
                </a:lnTo>
                <a:lnTo>
                  <a:pt x="6817" y="1407"/>
                </a:lnTo>
                <a:lnTo>
                  <a:pt x="6836" y="1386"/>
                </a:lnTo>
                <a:lnTo>
                  <a:pt x="6853" y="1359"/>
                </a:lnTo>
                <a:lnTo>
                  <a:pt x="6868" y="1328"/>
                </a:lnTo>
                <a:lnTo>
                  <a:pt x="6882" y="1294"/>
                </a:lnTo>
                <a:lnTo>
                  <a:pt x="6893" y="1248"/>
                </a:lnTo>
                <a:lnTo>
                  <a:pt x="6903" y="1200"/>
                </a:lnTo>
                <a:lnTo>
                  <a:pt x="6913" y="1146"/>
                </a:lnTo>
                <a:lnTo>
                  <a:pt x="6918" y="1090"/>
                </a:lnTo>
                <a:lnTo>
                  <a:pt x="6924" y="1033"/>
                </a:lnTo>
                <a:lnTo>
                  <a:pt x="6928" y="969"/>
                </a:lnTo>
                <a:lnTo>
                  <a:pt x="6930" y="904"/>
                </a:lnTo>
                <a:lnTo>
                  <a:pt x="6932" y="835"/>
                </a:lnTo>
                <a:lnTo>
                  <a:pt x="6930" y="764"/>
                </a:lnTo>
                <a:lnTo>
                  <a:pt x="6928" y="699"/>
                </a:lnTo>
                <a:lnTo>
                  <a:pt x="6924" y="635"/>
                </a:lnTo>
                <a:lnTo>
                  <a:pt x="6918" y="574"/>
                </a:lnTo>
                <a:lnTo>
                  <a:pt x="6913" y="518"/>
                </a:lnTo>
                <a:lnTo>
                  <a:pt x="6903" y="463"/>
                </a:lnTo>
                <a:lnTo>
                  <a:pt x="6893" y="413"/>
                </a:lnTo>
                <a:lnTo>
                  <a:pt x="6882" y="365"/>
                </a:lnTo>
                <a:lnTo>
                  <a:pt x="6868" y="332"/>
                </a:lnTo>
                <a:lnTo>
                  <a:pt x="6853" y="303"/>
                </a:lnTo>
                <a:lnTo>
                  <a:pt x="6836" y="280"/>
                </a:lnTo>
                <a:lnTo>
                  <a:pt x="6817" y="259"/>
                </a:lnTo>
                <a:lnTo>
                  <a:pt x="6797" y="244"/>
                </a:lnTo>
                <a:lnTo>
                  <a:pt x="6774" y="232"/>
                </a:lnTo>
                <a:lnTo>
                  <a:pt x="6749" y="226"/>
                </a:lnTo>
                <a:lnTo>
                  <a:pt x="6724" y="225"/>
                </a:lnTo>
                <a:lnTo>
                  <a:pt x="6724" y="225"/>
                </a:lnTo>
                <a:close/>
                <a:moveTo>
                  <a:pt x="4372" y="36"/>
                </a:moveTo>
                <a:lnTo>
                  <a:pt x="4389" y="38"/>
                </a:lnTo>
                <a:lnTo>
                  <a:pt x="4405" y="44"/>
                </a:lnTo>
                <a:lnTo>
                  <a:pt x="4418" y="54"/>
                </a:lnTo>
                <a:lnTo>
                  <a:pt x="4432" y="65"/>
                </a:lnTo>
                <a:lnTo>
                  <a:pt x="4441" y="83"/>
                </a:lnTo>
                <a:lnTo>
                  <a:pt x="4447" y="102"/>
                </a:lnTo>
                <a:lnTo>
                  <a:pt x="4451" y="123"/>
                </a:lnTo>
                <a:lnTo>
                  <a:pt x="4453" y="146"/>
                </a:lnTo>
                <a:lnTo>
                  <a:pt x="4451" y="167"/>
                </a:lnTo>
                <a:lnTo>
                  <a:pt x="4447" y="188"/>
                </a:lnTo>
                <a:lnTo>
                  <a:pt x="4441" y="207"/>
                </a:lnTo>
                <a:lnTo>
                  <a:pt x="4432" y="226"/>
                </a:lnTo>
                <a:lnTo>
                  <a:pt x="4418" y="242"/>
                </a:lnTo>
                <a:lnTo>
                  <a:pt x="4403" y="253"/>
                </a:lnTo>
                <a:lnTo>
                  <a:pt x="4384" y="259"/>
                </a:lnTo>
                <a:lnTo>
                  <a:pt x="4365" y="261"/>
                </a:lnTo>
                <a:lnTo>
                  <a:pt x="4355" y="259"/>
                </a:lnTo>
                <a:lnTo>
                  <a:pt x="4347" y="259"/>
                </a:lnTo>
                <a:lnTo>
                  <a:pt x="4341" y="259"/>
                </a:lnTo>
                <a:lnTo>
                  <a:pt x="4338" y="261"/>
                </a:lnTo>
                <a:lnTo>
                  <a:pt x="4332" y="267"/>
                </a:lnTo>
                <a:lnTo>
                  <a:pt x="4326" y="273"/>
                </a:lnTo>
                <a:lnTo>
                  <a:pt x="4320" y="280"/>
                </a:lnTo>
                <a:lnTo>
                  <a:pt x="4317" y="288"/>
                </a:lnTo>
                <a:lnTo>
                  <a:pt x="4101" y="722"/>
                </a:lnTo>
                <a:lnTo>
                  <a:pt x="4132" y="758"/>
                </a:lnTo>
                <a:lnTo>
                  <a:pt x="4161" y="795"/>
                </a:lnTo>
                <a:lnTo>
                  <a:pt x="4188" y="829"/>
                </a:lnTo>
                <a:lnTo>
                  <a:pt x="4215" y="868"/>
                </a:lnTo>
                <a:lnTo>
                  <a:pt x="4236" y="904"/>
                </a:lnTo>
                <a:lnTo>
                  <a:pt x="4257" y="941"/>
                </a:lnTo>
                <a:lnTo>
                  <a:pt x="4276" y="979"/>
                </a:lnTo>
                <a:lnTo>
                  <a:pt x="4293" y="1017"/>
                </a:lnTo>
                <a:lnTo>
                  <a:pt x="4311" y="1061"/>
                </a:lnTo>
                <a:lnTo>
                  <a:pt x="4326" y="1106"/>
                </a:lnTo>
                <a:lnTo>
                  <a:pt x="4338" y="1154"/>
                </a:lnTo>
                <a:lnTo>
                  <a:pt x="4349" y="1202"/>
                </a:lnTo>
                <a:lnTo>
                  <a:pt x="4357" y="1253"/>
                </a:lnTo>
                <a:lnTo>
                  <a:pt x="4365" y="1305"/>
                </a:lnTo>
                <a:lnTo>
                  <a:pt x="4368" y="1359"/>
                </a:lnTo>
                <a:lnTo>
                  <a:pt x="4370" y="1417"/>
                </a:lnTo>
                <a:lnTo>
                  <a:pt x="4374" y="1411"/>
                </a:lnTo>
                <a:lnTo>
                  <a:pt x="4384" y="1411"/>
                </a:lnTo>
                <a:lnTo>
                  <a:pt x="4401" y="1409"/>
                </a:lnTo>
                <a:lnTo>
                  <a:pt x="4420" y="1405"/>
                </a:lnTo>
                <a:lnTo>
                  <a:pt x="4436" y="1403"/>
                </a:lnTo>
                <a:lnTo>
                  <a:pt x="4451" y="1405"/>
                </a:lnTo>
                <a:lnTo>
                  <a:pt x="4462" y="1413"/>
                </a:lnTo>
                <a:lnTo>
                  <a:pt x="4472" y="1424"/>
                </a:lnTo>
                <a:lnTo>
                  <a:pt x="4482" y="1443"/>
                </a:lnTo>
                <a:lnTo>
                  <a:pt x="4489" y="1465"/>
                </a:lnTo>
                <a:lnTo>
                  <a:pt x="4495" y="1486"/>
                </a:lnTo>
                <a:lnTo>
                  <a:pt x="4497" y="1509"/>
                </a:lnTo>
                <a:lnTo>
                  <a:pt x="4495" y="1532"/>
                </a:lnTo>
                <a:lnTo>
                  <a:pt x="4491" y="1551"/>
                </a:lnTo>
                <a:lnTo>
                  <a:pt x="4487" y="1570"/>
                </a:lnTo>
                <a:lnTo>
                  <a:pt x="4480" y="1587"/>
                </a:lnTo>
                <a:lnTo>
                  <a:pt x="4468" y="1605"/>
                </a:lnTo>
                <a:lnTo>
                  <a:pt x="4455" y="1618"/>
                </a:lnTo>
                <a:lnTo>
                  <a:pt x="4439" y="1626"/>
                </a:lnTo>
                <a:lnTo>
                  <a:pt x="4420" y="1630"/>
                </a:lnTo>
                <a:lnTo>
                  <a:pt x="4374" y="1628"/>
                </a:lnTo>
                <a:lnTo>
                  <a:pt x="4365" y="1628"/>
                </a:lnTo>
                <a:lnTo>
                  <a:pt x="4353" y="1630"/>
                </a:lnTo>
                <a:lnTo>
                  <a:pt x="4340" y="1630"/>
                </a:lnTo>
                <a:lnTo>
                  <a:pt x="4324" y="1632"/>
                </a:lnTo>
                <a:lnTo>
                  <a:pt x="4292" y="1633"/>
                </a:lnTo>
                <a:lnTo>
                  <a:pt x="4263" y="1633"/>
                </a:lnTo>
                <a:lnTo>
                  <a:pt x="4242" y="1633"/>
                </a:lnTo>
                <a:lnTo>
                  <a:pt x="4226" y="1632"/>
                </a:lnTo>
                <a:lnTo>
                  <a:pt x="4203" y="1624"/>
                </a:lnTo>
                <a:lnTo>
                  <a:pt x="4188" y="1610"/>
                </a:lnTo>
                <a:lnTo>
                  <a:pt x="4178" y="1589"/>
                </a:lnTo>
                <a:lnTo>
                  <a:pt x="4174" y="1562"/>
                </a:lnTo>
                <a:lnTo>
                  <a:pt x="4174" y="1505"/>
                </a:lnTo>
                <a:lnTo>
                  <a:pt x="4172" y="1451"/>
                </a:lnTo>
                <a:lnTo>
                  <a:pt x="4169" y="1399"/>
                </a:lnTo>
                <a:lnTo>
                  <a:pt x="4165" y="1349"/>
                </a:lnTo>
                <a:lnTo>
                  <a:pt x="4159" y="1301"/>
                </a:lnTo>
                <a:lnTo>
                  <a:pt x="4151" y="1257"/>
                </a:lnTo>
                <a:lnTo>
                  <a:pt x="4142" y="1217"/>
                </a:lnTo>
                <a:lnTo>
                  <a:pt x="4132" y="1177"/>
                </a:lnTo>
                <a:lnTo>
                  <a:pt x="4121" y="1138"/>
                </a:lnTo>
                <a:lnTo>
                  <a:pt x="4105" y="1100"/>
                </a:lnTo>
                <a:lnTo>
                  <a:pt x="4092" y="1065"/>
                </a:lnTo>
                <a:lnTo>
                  <a:pt x="4076" y="1033"/>
                </a:lnTo>
                <a:lnTo>
                  <a:pt x="4059" y="1002"/>
                </a:lnTo>
                <a:lnTo>
                  <a:pt x="4042" y="975"/>
                </a:lnTo>
                <a:lnTo>
                  <a:pt x="4023" y="948"/>
                </a:lnTo>
                <a:lnTo>
                  <a:pt x="4004" y="925"/>
                </a:lnTo>
                <a:lnTo>
                  <a:pt x="3886" y="1179"/>
                </a:lnTo>
                <a:lnTo>
                  <a:pt x="3886" y="1395"/>
                </a:lnTo>
                <a:lnTo>
                  <a:pt x="3886" y="1403"/>
                </a:lnTo>
                <a:lnTo>
                  <a:pt x="3886" y="1411"/>
                </a:lnTo>
                <a:lnTo>
                  <a:pt x="3886" y="1413"/>
                </a:lnTo>
                <a:lnTo>
                  <a:pt x="3884" y="1415"/>
                </a:lnTo>
                <a:lnTo>
                  <a:pt x="3886" y="1413"/>
                </a:lnTo>
                <a:lnTo>
                  <a:pt x="3896" y="1413"/>
                </a:lnTo>
                <a:lnTo>
                  <a:pt x="3909" y="1411"/>
                </a:lnTo>
                <a:lnTo>
                  <a:pt x="3927" y="1409"/>
                </a:lnTo>
                <a:lnTo>
                  <a:pt x="3940" y="1417"/>
                </a:lnTo>
                <a:lnTo>
                  <a:pt x="3952" y="1428"/>
                </a:lnTo>
                <a:lnTo>
                  <a:pt x="3963" y="1447"/>
                </a:lnTo>
                <a:lnTo>
                  <a:pt x="3973" y="1482"/>
                </a:lnTo>
                <a:lnTo>
                  <a:pt x="3975" y="1524"/>
                </a:lnTo>
                <a:lnTo>
                  <a:pt x="3975" y="1545"/>
                </a:lnTo>
                <a:lnTo>
                  <a:pt x="3971" y="1566"/>
                </a:lnTo>
                <a:lnTo>
                  <a:pt x="3967" y="1584"/>
                </a:lnTo>
                <a:lnTo>
                  <a:pt x="3961" y="1601"/>
                </a:lnTo>
                <a:lnTo>
                  <a:pt x="3952" y="1616"/>
                </a:lnTo>
                <a:lnTo>
                  <a:pt x="3940" y="1628"/>
                </a:lnTo>
                <a:lnTo>
                  <a:pt x="3925" y="1633"/>
                </a:lnTo>
                <a:lnTo>
                  <a:pt x="3909" y="1633"/>
                </a:lnTo>
                <a:lnTo>
                  <a:pt x="3883" y="1630"/>
                </a:lnTo>
                <a:lnTo>
                  <a:pt x="3852" y="1628"/>
                </a:lnTo>
                <a:lnTo>
                  <a:pt x="3817" y="1628"/>
                </a:lnTo>
                <a:lnTo>
                  <a:pt x="3779" y="1628"/>
                </a:lnTo>
                <a:lnTo>
                  <a:pt x="3740" y="1628"/>
                </a:lnTo>
                <a:lnTo>
                  <a:pt x="3710" y="1628"/>
                </a:lnTo>
                <a:lnTo>
                  <a:pt x="3687" y="1630"/>
                </a:lnTo>
                <a:lnTo>
                  <a:pt x="3669" y="1633"/>
                </a:lnTo>
                <a:lnTo>
                  <a:pt x="3650" y="1632"/>
                </a:lnTo>
                <a:lnTo>
                  <a:pt x="3633" y="1626"/>
                </a:lnTo>
                <a:lnTo>
                  <a:pt x="3619" y="1614"/>
                </a:lnTo>
                <a:lnTo>
                  <a:pt x="3608" y="1597"/>
                </a:lnTo>
                <a:lnTo>
                  <a:pt x="3600" y="1582"/>
                </a:lnTo>
                <a:lnTo>
                  <a:pt x="3596" y="1564"/>
                </a:lnTo>
                <a:lnTo>
                  <a:pt x="3595" y="1543"/>
                </a:lnTo>
                <a:lnTo>
                  <a:pt x="3593" y="1522"/>
                </a:lnTo>
                <a:lnTo>
                  <a:pt x="3595" y="1499"/>
                </a:lnTo>
                <a:lnTo>
                  <a:pt x="3596" y="1480"/>
                </a:lnTo>
                <a:lnTo>
                  <a:pt x="3600" y="1463"/>
                </a:lnTo>
                <a:lnTo>
                  <a:pt x="3606" y="1449"/>
                </a:lnTo>
                <a:lnTo>
                  <a:pt x="3618" y="1430"/>
                </a:lnTo>
                <a:lnTo>
                  <a:pt x="3631" y="1417"/>
                </a:lnTo>
                <a:lnTo>
                  <a:pt x="3648" y="1411"/>
                </a:lnTo>
                <a:lnTo>
                  <a:pt x="3666" y="1411"/>
                </a:lnTo>
                <a:lnTo>
                  <a:pt x="3685" y="1411"/>
                </a:lnTo>
                <a:lnTo>
                  <a:pt x="3685" y="1411"/>
                </a:lnTo>
                <a:lnTo>
                  <a:pt x="3687" y="1409"/>
                </a:lnTo>
                <a:lnTo>
                  <a:pt x="3687" y="1394"/>
                </a:lnTo>
                <a:lnTo>
                  <a:pt x="3687" y="292"/>
                </a:lnTo>
                <a:lnTo>
                  <a:pt x="3687" y="284"/>
                </a:lnTo>
                <a:lnTo>
                  <a:pt x="3687" y="276"/>
                </a:lnTo>
                <a:lnTo>
                  <a:pt x="3685" y="273"/>
                </a:lnTo>
                <a:lnTo>
                  <a:pt x="3683" y="269"/>
                </a:lnTo>
                <a:lnTo>
                  <a:pt x="3677" y="265"/>
                </a:lnTo>
                <a:lnTo>
                  <a:pt x="3667" y="265"/>
                </a:lnTo>
                <a:lnTo>
                  <a:pt x="3650" y="267"/>
                </a:lnTo>
                <a:lnTo>
                  <a:pt x="3633" y="263"/>
                </a:lnTo>
                <a:lnTo>
                  <a:pt x="3619" y="253"/>
                </a:lnTo>
                <a:lnTo>
                  <a:pt x="3608" y="236"/>
                </a:lnTo>
                <a:lnTo>
                  <a:pt x="3600" y="221"/>
                </a:lnTo>
                <a:lnTo>
                  <a:pt x="3596" y="202"/>
                </a:lnTo>
                <a:lnTo>
                  <a:pt x="3595" y="180"/>
                </a:lnTo>
                <a:lnTo>
                  <a:pt x="3593" y="157"/>
                </a:lnTo>
                <a:lnTo>
                  <a:pt x="3595" y="134"/>
                </a:lnTo>
                <a:lnTo>
                  <a:pt x="3596" y="113"/>
                </a:lnTo>
                <a:lnTo>
                  <a:pt x="3600" y="96"/>
                </a:lnTo>
                <a:lnTo>
                  <a:pt x="3608" y="79"/>
                </a:lnTo>
                <a:lnTo>
                  <a:pt x="3618" y="60"/>
                </a:lnTo>
                <a:lnTo>
                  <a:pt x="3631" y="48"/>
                </a:lnTo>
                <a:lnTo>
                  <a:pt x="3648" y="42"/>
                </a:lnTo>
                <a:lnTo>
                  <a:pt x="3666" y="42"/>
                </a:lnTo>
                <a:lnTo>
                  <a:pt x="3687" y="44"/>
                </a:lnTo>
                <a:lnTo>
                  <a:pt x="3712" y="46"/>
                </a:lnTo>
                <a:lnTo>
                  <a:pt x="3737" y="48"/>
                </a:lnTo>
                <a:lnTo>
                  <a:pt x="3767" y="48"/>
                </a:lnTo>
                <a:lnTo>
                  <a:pt x="3829" y="46"/>
                </a:lnTo>
                <a:lnTo>
                  <a:pt x="3892" y="42"/>
                </a:lnTo>
                <a:lnTo>
                  <a:pt x="3911" y="38"/>
                </a:lnTo>
                <a:lnTo>
                  <a:pt x="3929" y="42"/>
                </a:lnTo>
                <a:lnTo>
                  <a:pt x="3944" y="52"/>
                </a:lnTo>
                <a:lnTo>
                  <a:pt x="3959" y="67"/>
                </a:lnTo>
                <a:lnTo>
                  <a:pt x="3967" y="86"/>
                </a:lnTo>
                <a:lnTo>
                  <a:pt x="3973" y="106"/>
                </a:lnTo>
                <a:lnTo>
                  <a:pt x="3977" y="127"/>
                </a:lnTo>
                <a:lnTo>
                  <a:pt x="3979" y="150"/>
                </a:lnTo>
                <a:lnTo>
                  <a:pt x="3977" y="173"/>
                </a:lnTo>
                <a:lnTo>
                  <a:pt x="3975" y="194"/>
                </a:lnTo>
                <a:lnTo>
                  <a:pt x="3969" y="213"/>
                </a:lnTo>
                <a:lnTo>
                  <a:pt x="3961" y="230"/>
                </a:lnTo>
                <a:lnTo>
                  <a:pt x="3946" y="250"/>
                </a:lnTo>
                <a:lnTo>
                  <a:pt x="3929" y="261"/>
                </a:lnTo>
                <a:lnTo>
                  <a:pt x="3911" y="267"/>
                </a:lnTo>
                <a:lnTo>
                  <a:pt x="3892" y="265"/>
                </a:lnTo>
                <a:lnTo>
                  <a:pt x="3888" y="261"/>
                </a:lnTo>
                <a:lnTo>
                  <a:pt x="3888" y="261"/>
                </a:lnTo>
                <a:lnTo>
                  <a:pt x="3888" y="261"/>
                </a:lnTo>
                <a:lnTo>
                  <a:pt x="3888" y="267"/>
                </a:lnTo>
                <a:lnTo>
                  <a:pt x="3886" y="273"/>
                </a:lnTo>
                <a:lnTo>
                  <a:pt x="3886" y="282"/>
                </a:lnTo>
                <a:lnTo>
                  <a:pt x="3886" y="292"/>
                </a:lnTo>
                <a:lnTo>
                  <a:pt x="3886" y="774"/>
                </a:lnTo>
                <a:lnTo>
                  <a:pt x="4101" y="261"/>
                </a:lnTo>
                <a:lnTo>
                  <a:pt x="4107" y="259"/>
                </a:lnTo>
                <a:lnTo>
                  <a:pt x="4109" y="259"/>
                </a:lnTo>
                <a:lnTo>
                  <a:pt x="4107" y="257"/>
                </a:lnTo>
                <a:lnTo>
                  <a:pt x="4094" y="257"/>
                </a:lnTo>
                <a:lnTo>
                  <a:pt x="4075" y="261"/>
                </a:lnTo>
                <a:lnTo>
                  <a:pt x="4057" y="259"/>
                </a:lnTo>
                <a:lnTo>
                  <a:pt x="4044" y="251"/>
                </a:lnTo>
                <a:lnTo>
                  <a:pt x="4030" y="240"/>
                </a:lnTo>
                <a:lnTo>
                  <a:pt x="4019" y="221"/>
                </a:lnTo>
                <a:lnTo>
                  <a:pt x="4013" y="205"/>
                </a:lnTo>
                <a:lnTo>
                  <a:pt x="4009" y="188"/>
                </a:lnTo>
                <a:lnTo>
                  <a:pt x="4007" y="171"/>
                </a:lnTo>
                <a:lnTo>
                  <a:pt x="4007" y="150"/>
                </a:lnTo>
                <a:lnTo>
                  <a:pt x="4007" y="129"/>
                </a:lnTo>
                <a:lnTo>
                  <a:pt x="4009" y="109"/>
                </a:lnTo>
                <a:lnTo>
                  <a:pt x="4013" y="92"/>
                </a:lnTo>
                <a:lnTo>
                  <a:pt x="4019" y="77"/>
                </a:lnTo>
                <a:lnTo>
                  <a:pt x="4030" y="58"/>
                </a:lnTo>
                <a:lnTo>
                  <a:pt x="4044" y="46"/>
                </a:lnTo>
                <a:lnTo>
                  <a:pt x="4059" y="38"/>
                </a:lnTo>
                <a:lnTo>
                  <a:pt x="4075" y="38"/>
                </a:lnTo>
                <a:lnTo>
                  <a:pt x="4136" y="42"/>
                </a:lnTo>
                <a:lnTo>
                  <a:pt x="4201" y="44"/>
                </a:lnTo>
                <a:lnTo>
                  <a:pt x="4280" y="42"/>
                </a:lnTo>
                <a:lnTo>
                  <a:pt x="4363" y="38"/>
                </a:lnTo>
                <a:lnTo>
                  <a:pt x="4372" y="36"/>
                </a:lnTo>
                <a:lnTo>
                  <a:pt x="4372" y="36"/>
                </a:lnTo>
                <a:close/>
                <a:moveTo>
                  <a:pt x="106" y="36"/>
                </a:moveTo>
                <a:lnTo>
                  <a:pt x="121" y="36"/>
                </a:lnTo>
                <a:lnTo>
                  <a:pt x="138" y="38"/>
                </a:lnTo>
                <a:lnTo>
                  <a:pt x="209" y="40"/>
                </a:lnTo>
                <a:lnTo>
                  <a:pt x="286" y="42"/>
                </a:lnTo>
                <a:lnTo>
                  <a:pt x="369" y="44"/>
                </a:lnTo>
                <a:lnTo>
                  <a:pt x="457" y="44"/>
                </a:lnTo>
                <a:lnTo>
                  <a:pt x="543" y="44"/>
                </a:lnTo>
                <a:lnTo>
                  <a:pt x="626" y="42"/>
                </a:lnTo>
                <a:lnTo>
                  <a:pt x="703" y="40"/>
                </a:lnTo>
                <a:lnTo>
                  <a:pt x="776" y="38"/>
                </a:lnTo>
                <a:lnTo>
                  <a:pt x="803" y="36"/>
                </a:lnTo>
                <a:lnTo>
                  <a:pt x="826" y="38"/>
                </a:lnTo>
                <a:lnTo>
                  <a:pt x="843" y="44"/>
                </a:lnTo>
                <a:lnTo>
                  <a:pt x="856" y="52"/>
                </a:lnTo>
                <a:lnTo>
                  <a:pt x="868" y="67"/>
                </a:lnTo>
                <a:lnTo>
                  <a:pt x="878" y="88"/>
                </a:lnTo>
                <a:lnTo>
                  <a:pt x="881" y="115"/>
                </a:lnTo>
                <a:lnTo>
                  <a:pt x="881" y="148"/>
                </a:lnTo>
                <a:lnTo>
                  <a:pt x="881" y="221"/>
                </a:lnTo>
                <a:lnTo>
                  <a:pt x="881" y="290"/>
                </a:lnTo>
                <a:lnTo>
                  <a:pt x="883" y="357"/>
                </a:lnTo>
                <a:lnTo>
                  <a:pt x="885" y="420"/>
                </a:lnTo>
                <a:lnTo>
                  <a:pt x="887" y="493"/>
                </a:lnTo>
                <a:lnTo>
                  <a:pt x="891" y="562"/>
                </a:lnTo>
                <a:lnTo>
                  <a:pt x="895" y="626"/>
                </a:lnTo>
                <a:lnTo>
                  <a:pt x="901" y="685"/>
                </a:lnTo>
                <a:lnTo>
                  <a:pt x="901" y="714"/>
                </a:lnTo>
                <a:lnTo>
                  <a:pt x="895" y="739"/>
                </a:lnTo>
                <a:lnTo>
                  <a:pt x="885" y="760"/>
                </a:lnTo>
                <a:lnTo>
                  <a:pt x="870" y="779"/>
                </a:lnTo>
                <a:lnTo>
                  <a:pt x="854" y="791"/>
                </a:lnTo>
                <a:lnTo>
                  <a:pt x="837" y="800"/>
                </a:lnTo>
                <a:lnTo>
                  <a:pt x="818" y="806"/>
                </a:lnTo>
                <a:lnTo>
                  <a:pt x="795" y="808"/>
                </a:lnTo>
                <a:lnTo>
                  <a:pt x="774" y="806"/>
                </a:lnTo>
                <a:lnTo>
                  <a:pt x="755" y="800"/>
                </a:lnTo>
                <a:lnTo>
                  <a:pt x="737" y="793"/>
                </a:lnTo>
                <a:lnTo>
                  <a:pt x="722" y="779"/>
                </a:lnTo>
                <a:lnTo>
                  <a:pt x="707" y="760"/>
                </a:lnTo>
                <a:lnTo>
                  <a:pt x="695" y="739"/>
                </a:lnTo>
                <a:lnTo>
                  <a:pt x="691" y="716"/>
                </a:lnTo>
                <a:lnTo>
                  <a:pt x="691" y="689"/>
                </a:lnTo>
                <a:lnTo>
                  <a:pt x="695" y="658"/>
                </a:lnTo>
                <a:lnTo>
                  <a:pt x="697" y="626"/>
                </a:lnTo>
                <a:lnTo>
                  <a:pt x="697" y="589"/>
                </a:lnTo>
                <a:lnTo>
                  <a:pt x="699" y="553"/>
                </a:lnTo>
                <a:lnTo>
                  <a:pt x="699" y="466"/>
                </a:lnTo>
                <a:lnTo>
                  <a:pt x="697" y="386"/>
                </a:lnTo>
                <a:lnTo>
                  <a:pt x="693" y="349"/>
                </a:lnTo>
                <a:lnTo>
                  <a:pt x="687" y="321"/>
                </a:lnTo>
                <a:lnTo>
                  <a:pt x="680" y="298"/>
                </a:lnTo>
                <a:lnTo>
                  <a:pt x="670" y="282"/>
                </a:lnTo>
                <a:lnTo>
                  <a:pt x="661" y="274"/>
                </a:lnTo>
                <a:lnTo>
                  <a:pt x="645" y="269"/>
                </a:lnTo>
                <a:lnTo>
                  <a:pt x="628" y="265"/>
                </a:lnTo>
                <a:lnTo>
                  <a:pt x="609" y="263"/>
                </a:lnTo>
                <a:lnTo>
                  <a:pt x="591" y="263"/>
                </a:lnTo>
                <a:lnTo>
                  <a:pt x="578" y="265"/>
                </a:lnTo>
                <a:lnTo>
                  <a:pt x="568" y="269"/>
                </a:lnTo>
                <a:lnTo>
                  <a:pt x="561" y="273"/>
                </a:lnTo>
                <a:lnTo>
                  <a:pt x="557" y="280"/>
                </a:lnTo>
                <a:lnTo>
                  <a:pt x="553" y="290"/>
                </a:lnTo>
                <a:lnTo>
                  <a:pt x="551" y="303"/>
                </a:lnTo>
                <a:lnTo>
                  <a:pt x="551" y="322"/>
                </a:lnTo>
                <a:lnTo>
                  <a:pt x="551" y="1392"/>
                </a:lnTo>
                <a:lnTo>
                  <a:pt x="547" y="1415"/>
                </a:lnTo>
                <a:lnTo>
                  <a:pt x="536" y="1438"/>
                </a:lnTo>
                <a:lnTo>
                  <a:pt x="534" y="1442"/>
                </a:lnTo>
                <a:lnTo>
                  <a:pt x="534" y="1443"/>
                </a:lnTo>
                <a:lnTo>
                  <a:pt x="538" y="1443"/>
                </a:lnTo>
                <a:lnTo>
                  <a:pt x="545" y="1440"/>
                </a:lnTo>
                <a:lnTo>
                  <a:pt x="559" y="1434"/>
                </a:lnTo>
                <a:lnTo>
                  <a:pt x="574" y="1426"/>
                </a:lnTo>
                <a:lnTo>
                  <a:pt x="595" y="1415"/>
                </a:lnTo>
                <a:lnTo>
                  <a:pt x="618" y="1401"/>
                </a:lnTo>
                <a:lnTo>
                  <a:pt x="641" y="1399"/>
                </a:lnTo>
                <a:lnTo>
                  <a:pt x="661" y="1403"/>
                </a:lnTo>
                <a:lnTo>
                  <a:pt x="680" y="1413"/>
                </a:lnTo>
                <a:lnTo>
                  <a:pt x="695" y="1428"/>
                </a:lnTo>
                <a:lnTo>
                  <a:pt x="707" y="1445"/>
                </a:lnTo>
                <a:lnTo>
                  <a:pt x="716" y="1466"/>
                </a:lnTo>
                <a:lnTo>
                  <a:pt x="720" y="1488"/>
                </a:lnTo>
                <a:lnTo>
                  <a:pt x="722" y="1513"/>
                </a:lnTo>
                <a:lnTo>
                  <a:pt x="720" y="1536"/>
                </a:lnTo>
                <a:lnTo>
                  <a:pt x="716" y="1559"/>
                </a:lnTo>
                <a:lnTo>
                  <a:pt x="707" y="1578"/>
                </a:lnTo>
                <a:lnTo>
                  <a:pt x="695" y="1597"/>
                </a:lnTo>
                <a:lnTo>
                  <a:pt x="680" y="1612"/>
                </a:lnTo>
                <a:lnTo>
                  <a:pt x="662" y="1622"/>
                </a:lnTo>
                <a:lnTo>
                  <a:pt x="641" y="1628"/>
                </a:lnTo>
                <a:lnTo>
                  <a:pt x="618" y="1626"/>
                </a:lnTo>
                <a:lnTo>
                  <a:pt x="605" y="1626"/>
                </a:lnTo>
                <a:lnTo>
                  <a:pt x="589" y="1624"/>
                </a:lnTo>
                <a:lnTo>
                  <a:pt x="572" y="1624"/>
                </a:lnTo>
                <a:lnTo>
                  <a:pt x="551" y="1624"/>
                </a:lnTo>
                <a:lnTo>
                  <a:pt x="530" y="1624"/>
                </a:lnTo>
                <a:lnTo>
                  <a:pt x="503" y="1624"/>
                </a:lnTo>
                <a:lnTo>
                  <a:pt x="476" y="1622"/>
                </a:lnTo>
                <a:lnTo>
                  <a:pt x="445" y="1622"/>
                </a:lnTo>
                <a:lnTo>
                  <a:pt x="417" y="1622"/>
                </a:lnTo>
                <a:lnTo>
                  <a:pt x="388" y="1624"/>
                </a:lnTo>
                <a:lnTo>
                  <a:pt x="365" y="1624"/>
                </a:lnTo>
                <a:lnTo>
                  <a:pt x="342" y="1624"/>
                </a:lnTo>
                <a:lnTo>
                  <a:pt x="323" y="1624"/>
                </a:lnTo>
                <a:lnTo>
                  <a:pt x="305" y="1624"/>
                </a:lnTo>
                <a:lnTo>
                  <a:pt x="292" y="1626"/>
                </a:lnTo>
                <a:lnTo>
                  <a:pt x="278" y="1626"/>
                </a:lnTo>
                <a:lnTo>
                  <a:pt x="259" y="1626"/>
                </a:lnTo>
                <a:lnTo>
                  <a:pt x="240" y="1618"/>
                </a:lnTo>
                <a:lnTo>
                  <a:pt x="225" y="1607"/>
                </a:lnTo>
                <a:lnTo>
                  <a:pt x="213" y="1589"/>
                </a:lnTo>
                <a:lnTo>
                  <a:pt x="204" y="1572"/>
                </a:lnTo>
                <a:lnTo>
                  <a:pt x="198" y="1553"/>
                </a:lnTo>
                <a:lnTo>
                  <a:pt x="196" y="1534"/>
                </a:lnTo>
                <a:lnTo>
                  <a:pt x="194" y="1511"/>
                </a:lnTo>
                <a:lnTo>
                  <a:pt x="194" y="1488"/>
                </a:lnTo>
                <a:lnTo>
                  <a:pt x="198" y="1466"/>
                </a:lnTo>
                <a:lnTo>
                  <a:pt x="204" y="1449"/>
                </a:lnTo>
                <a:lnTo>
                  <a:pt x="211" y="1434"/>
                </a:lnTo>
                <a:lnTo>
                  <a:pt x="225" y="1417"/>
                </a:lnTo>
                <a:lnTo>
                  <a:pt x="242" y="1405"/>
                </a:lnTo>
                <a:lnTo>
                  <a:pt x="259" y="1401"/>
                </a:lnTo>
                <a:lnTo>
                  <a:pt x="280" y="1401"/>
                </a:lnTo>
                <a:lnTo>
                  <a:pt x="309" y="1409"/>
                </a:lnTo>
                <a:lnTo>
                  <a:pt x="325" y="1415"/>
                </a:lnTo>
                <a:lnTo>
                  <a:pt x="336" y="1417"/>
                </a:lnTo>
                <a:lnTo>
                  <a:pt x="344" y="1418"/>
                </a:lnTo>
                <a:lnTo>
                  <a:pt x="349" y="1417"/>
                </a:lnTo>
                <a:lnTo>
                  <a:pt x="351" y="1415"/>
                </a:lnTo>
                <a:lnTo>
                  <a:pt x="351" y="1411"/>
                </a:lnTo>
                <a:lnTo>
                  <a:pt x="353" y="1401"/>
                </a:lnTo>
                <a:lnTo>
                  <a:pt x="353" y="1392"/>
                </a:lnTo>
                <a:lnTo>
                  <a:pt x="353" y="322"/>
                </a:lnTo>
                <a:lnTo>
                  <a:pt x="351" y="305"/>
                </a:lnTo>
                <a:lnTo>
                  <a:pt x="351" y="292"/>
                </a:lnTo>
                <a:lnTo>
                  <a:pt x="348" y="282"/>
                </a:lnTo>
                <a:lnTo>
                  <a:pt x="344" y="276"/>
                </a:lnTo>
                <a:lnTo>
                  <a:pt x="334" y="271"/>
                </a:lnTo>
                <a:lnTo>
                  <a:pt x="323" y="267"/>
                </a:lnTo>
                <a:lnTo>
                  <a:pt x="307" y="265"/>
                </a:lnTo>
                <a:lnTo>
                  <a:pt x="288" y="263"/>
                </a:lnTo>
                <a:lnTo>
                  <a:pt x="265" y="265"/>
                </a:lnTo>
                <a:lnTo>
                  <a:pt x="244" y="267"/>
                </a:lnTo>
                <a:lnTo>
                  <a:pt x="230" y="273"/>
                </a:lnTo>
                <a:lnTo>
                  <a:pt x="219" y="280"/>
                </a:lnTo>
                <a:lnTo>
                  <a:pt x="215" y="288"/>
                </a:lnTo>
                <a:lnTo>
                  <a:pt x="211" y="296"/>
                </a:lnTo>
                <a:lnTo>
                  <a:pt x="207" y="307"/>
                </a:lnTo>
                <a:lnTo>
                  <a:pt x="205" y="319"/>
                </a:lnTo>
                <a:lnTo>
                  <a:pt x="202" y="334"/>
                </a:lnTo>
                <a:lnTo>
                  <a:pt x="200" y="351"/>
                </a:lnTo>
                <a:lnTo>
                  <a:pt x="196" y="370"/>
                </a:lnTo>
                <a:lnTo>
                  <a:pt x="194" y="392"/>
                </a:lnTo>
                <a:lnTo>
                  <a:pt x="192" y="418"/>
                </a:lnTo>
                <a:lnTo>
                  <a:pt x="192" y="449"/>
                </a:lnTo>
                <a:lnTo>
                  <a:pt x="190" y="482"/>
                </a:lnTo>
                <a:lnTo>
                  <a:pt x="190" y="516"/>
                </a:lnTo>
                <a:lnTo>
                  <a:pt x="190" y="568"/>
                </a:lnTo>
                <a:lnTo>
                  <a:pt x="192" y="624"/>
                </a:lnTo>
                <a:lnTo>
                  <a:pt x="194" y="689"/>
                </a:lnTo>
                <a:lnTo>
                  <a:pt x="196" y="714"/>
                </a:lnTo>
                <a:lnTo>
                  <a:pt x="192" y="737"/>
                </a:lnTo>
                <a:lnTo>
                  <a:pt x="182" y="758"/>
                </a:lnTo>
                <a:lnTo>
                  <a:pt x="169" y="775"/>
                </a:lnTo>
                <a:lnTo>
                  <a:pt x="156" y="789"/>
                </a:lnTo>
                <a:lnTo>
                  <a:pt x="138" y="800"/>
                </a:lnTo>
                <a:lnTo>
                  <a:pt x="119" y="806"/>
                </a:lnTo>
                <a:lnTo>
                  <a:pt x="98" y="808"/>
                </a:lnTo>
                <a:lnTo>
                  <a:pt x="77" y="806"/>
                </a:lnTo>
                <a:lnTo>
                  <a:pt x="60" y="800"/>
                </a:lnTo>
                <a:lnTo>
                  <a:pt x="42" y="791"/>
                </a:lnTo>
                <a:lnTo>
                  <a:pt x="27" y="777"/>
                </a:lnTo>
                <a:lnTo>
                  <a:pt x="17" y="764"/>
                </a:lnTo>
                <a:lnTo>
                  <a:pt x="8" y="751"/>
                </a:lnTo>
                <a:lnTo>
                  <a:pt x="2" y="733"/>
                </a:lnTo>
                <a:lnTo>
                  <a:pt x="0" y="716"/>
                </a:lnTo>
                <a:lnTo>
                  <a:pt x="2" y="689"/>
                </a:lnTo>
                <a:lnTo>
                  <a:pt x="8" y="618"/>
                </a:lnTo>
                <a:lnTo>
                  <a:pt x="12" y="539"/>
                </a:lnTo>
                <a:lnTo>
                  <a:pt x="17" y="455"/>
                </a:lnTo>
                <a:lnTo>
                  <a:pt x="21" y="367"/>
                </a:lnTo>
                <a:lnTo>
                  <a:pt x="23" y="332"/>
                </a:lnTo>
                <a:lnTo>
                  <a:pt x="23" y="301"/>
                </a:lnTo>
                <a:lnTo>
                  <a:pt x="25" y="271"/>
                </a:lnTo>
                <a:lnTo>
                  <a:pt x="27" y="244"/>
                </a:lnTo>
                <a:lnTo>
                  <a:pt x="27" y="217"/>
                </a:lnTo>
                <a:lnTo>
                  <a:pt x="27" y="194"/>
                </a:lnTo>
                <a:lnTo>
                  <a:pt x="27" y="173"/>
                </a:lnTo>
                <a:lnTo>
                  <a:pt x="27" y="154"/>
                </a:lnTo>
                <a:lnTo>
                  <a:pt x="27" y="121"/>
                </a:lnTo>
                <a:lnTo>
                  <a:pt x="29" y="94"/>
                </a:lnTo>
                <a:lnTo>
                  <a:pt x="35" y="73"/>
                </a:lnTo>
                <a:lnTo>
                  <a:pt x="42" y="60"/>
                </a:lnTo>
                <a:lnTo>
                  <a:pt x="54" y="50"/>
                </a:lnTo>
                <a:lnTo>
                  <a:pt x="67" y="42"/>
                </a:lnTo>
                <a:lnTo>
                  <a:pt x="84" y="38"/>
                </a:lnTo>
                <a:lnTo>
                  <a:pt x="106" y="36"/>
                </a:lnTo>
                <a:lnTo>
                  <a:pt x="106" y="36"/>
                </a:lnTo>
                <a:close/>
                <a:moveTo>
                  <a:pt x="8013" y="35"/>
                </a:moveTo>
                <a:lnTo>
                  <a:pt x="8026" y="36"/>
                </a:lnTo>
                <a:lnTo>
                  <a:pt x="8042" y="42"/>
                </a:lnTo>
                <a:lnTo>
                  <a:pt x="8055" y="54"/>
                </a:lnTo>
                <a:lnTo>
                  <a:pt x="8067" y="69"/>
                </a:lnTo>
                <a:lnTo>
                  <a:pt x="8072" y="84"/>
                </a:lnTo>
                <a:lnTo>
                  <a:pt x="8078" y="100"/>
                </a:lnTo>
                <a:lnTo>
                  <a:pt x="8080" y="119"/>
                </a:lnTo>
                <a:lnTo>
                  <a:pt x="8080" y="140"/>
                </a:lnTo>
                <a:lnTo>
                  <a:pt x="8080" y="163"/>
                </a:lnTo>
                <a:lnTo>
                  <a:pt x="8078" y="184"/>
                </a:lnTo>
                <a:lnTo>
                  <a:pt x="8072" y="202"/>
                </a:lnTo>
                <a:lnTo>
                  <a:pt x="8067" y="215"/>
                </a:lnTo>
                <a:lnTo>
                  <a:pt x="8053" y="236"/>
                </a:lnTo>
                <a:lnTo>
                  <a:pt x="8038" y="250"/>
                </a:lnTo>
                <a:lnTo>
                  <a:pt x="8020" y="257"/>
                </a:lnTo>
                <a:lnTo>
                  <a:pt x="8003" y="259"/>
                </a:lnTo>
                <a:lnTo>
                  <a:pt x="7994" y="257"/>
                </a:lnTo>
                <a:lnTo>
                  <a:pt x="7982" y="257"/>
                </a:lnTo>
                <a:lnTo>
                  <a:pt x="7976" y="259"/>
                </a:lnTo>
                <a:lnTo>
                  <a:pt x="7976" y="261"/>
                </a:lnTo>
                <a:lnTo>
                  <a:pt x="7976" y="267"/>
                </a:lnTo>
                <a:lnTo>
                  <a:pt x="7976" y="274"/>
                </a:lnTo>
                <a:lnTo>
                  <a:pt x="7976" y="286"/>
                </a:lnTo>
                <a:lnTo>
                  <a:pt x="7976" y="1248"/>
                </a:lnTo>
                <a:lnTo>
                  <a:pt x="7974" y="1298"/>
                </a:lnTo>
                <a:lnTo>
                  <a:pt x="7969" y="1346"/>
                </a:lnTo>
                <a:lnTo>
                  <a:pt x="7961" y="1392"/>
                </a:lnTo>
                <a:lnTo>
                  <a:pt x="7949" y="1432"/>
                </a:lnTo>
                <a:lnTo>
                  <a:pt x="7934" y="1472"/>
                </a:lnTo>
                <a:lnTo>
                  <a:pt x="7915" y="1507"/>
                </a:lnTo>
                <a:lnTo>
                  <a:pt x="7894" y="1539"/>
                </a:lnTo>
                <a:lnTo>
                  <a:pt x="7869" y="1570"/>
                </a:lnTo>
                <a:lnTo>
                  <a:pt x="7846" y="1593"/>
                </a:lnTo>
                <a:lnTo>
                  <a:pt x="7819" y="1612"/>
                </a:lnTo>
                <a:lnTo>
                  <a:pt x="7790" y="1630"/>
                </a:lnTo>
                <a:lnTo>
                  <a:pt x="7761" y="1643"/>
                </a:lnTo>
                <a:lnTo>
                  <a:pt x="7729" y="1655"/>
                </a:lnTo>
                <a:lnTo>
                  <a:pt x="7694" y="1662"/>
                </a:lnTo>
                <a:lnTo>
                  <a:pt x="7658" y="1666"/>
                </a:lnTo>
                <a:lnTo>
                  <a:pt x="7621" y="1668"/>
                </a:lnTo>
                <a:lnTo>
                  <a:pt x="7583" y="1666"/>
                </a:lnTo>
                <a:lnTo>
                  <a:pt x="7546" y="1662"/>
                </a:lnTo>
                <a:lnTo>
                  <a:pt x="7512" y="1655"/>
                </a:lnTo>
                <a:lnTo>
                  <a:pt x="7481" y="1643"/>
                </a:lnTo>
                <a:lnTo>
                  <a:pt x="7450" y="1630"/>
                </a:lnTo>
                <a:lnTo>
                  <a:pt x="7421" y="1612"/>
                </a:lnTo>
                <a:lnTo>
                  <a:pt x="7396" y="1593"/>
                </a:lnTo>
                <a:lnTo>
                  <a:pt x="7371" y="1570"/>
                </a:lnTo>
                <a:lnTo>
                  <a:pt x="7347" y="1541"/>
                </a:lnTo>
                <a:lnTo>
                  <a:pt x="7325" y="1509"/>
                </a:lnTo>
                <a:lnTo>
                  <a:pt x="7308" y="1472"/>
                </a:lnTo>
                <a:lnTo>
                  <a:pt x="7293" y="1434"/>
                </a:lnTo>
                <a:lnTo>
                  <a:pt x="7281" y="1392"/>
                </a:lnTo>
                <a:lnTo>
                  <a:pt x="7274" y="1346"/>
                </a:lnTo>
                <a:lnTo>
                  <a:pt x="7268" y="1298"/>
                </a:lnTo>
                <a:lnTo>
                  <a:pt x="7266" y="1248"/>
                </a:lnTo>
                <a:lnTo>
                  <a:pt x="7266" y="286"/>
                </a:lnTo>
                <a:lnTo>
                  <a:pt x="7266" y="274"/>
                </a:lnTo>
                <a:lnTo>
                  <a:pt x="7266" y="267"/>
                </a:lnTo>
                <a:lnTo>
                  <a:pt x="7264" y="261"/>
                </a:lnTo>
                <a:lnTo>
                  <a:pt x="7264" y="259"/>
                </a:lnTo>
                <a:lnTo>
                  <a:pt x="7260" y="259"/>
                </a:lnTo>
                <a:lnTo>
                  <a:pt x="7254" y="259"/>
                </a:lnTo>
                <a:lnTo>
                  <a:pt x="7247" y="259"/>
                </a:lnTo>
                <a:lnTo>
                  <a:pt x="7233" y="261"/>
                </a:lnTo>
                <a:lnTo>
                  <a:pt x="7216" y="259"/>
                </a:lnTo>
                <a:lnTo>
                  <a:pt x="7201" y="253"/>
                </a:lnTo>
                <a:lnTo>
                  <a:pt x="7187" y="240"/>
                </a:lnTo>
                <a:lnTo>
                  <a:pt x="7178" y="223"/>
                </a:lnTo>
                <a:lnTo>
                  <a:pt x="7172" y="207"/>
                </a:lnTo>
                <a:lnTo>
                  <a:pt x="7168" y="190"/>
                </a:lnTo>
                <a:lnTo>
                  <a:pt x="7164" y="150"/>
                </a:lnTo>
                <a:lnTo>
                  <a:pt x="7164" y="127"/>
                </a:lnTo>
                <a:lnTo>
                  <a:pt x="7168" y="107"/>
                </a:lnTo>
                <a:lnTo>
                  <a:pt x="7172" y="90"/>
                </a:lnTo>
                <a:lnTo>
                  <a:pt x="7178" y="73"/>
                </a:lnTo>
                <a:lnTo>
                  <a:pt x="7187" y="56"/>
                </a:lnTo>
                <a:lnTo>
                  <a:pt x="7201" y="44"/>
                </a:lnTo>
                <a:lnTo>
                  <a:pt x="7216" y="38"/>
                </a:lnTo>
                <a:lnTo>
                  <a:pt x="7235" y="38"/>
                </a:lnTo>
                <a:lnTo>
                  <a:pt x="7268" y="42"/>
                </a:lnTo>
                <a:lnTo>
                  <a:pt x="7300" y="44"/>
                </a:lnTo>
                <a:lnTo>
                  <a:pt x="7337" y="46"/>
                </a:lnTo>
                <a:lnTo>
                  <a:pt x="7375" y="46"/>
                </a:lnTo>
                <a:lnTo>
                  <a:pt x="7433" y="42"/>
                </a:lnTo>
                <a:lnTo>
                  <a:pt x="7466" y="40"/>
                </a:lnTo>
                <a:lnTo>
                  <a:pt x="7498" y="38"/>
                </a:lnTo>
                <a:lnTo>
                  <a:pt x="7519" y="36"/>
                </a:lnTo>
                <a:lnTo>
                  <a:pt x="7537" y="40"/>
                </a:lnTo>
                <a:lnTo>
                  <a:pt x="7554" y="50"/>
                </a:lnTo>
                <a:lnTo>
                  <a:pt x="7567" y="67"/>
                </a:lnTo>
                <a:lnTo>
                  <a:pt x="7577" y="83"/>
                </a:lnTo>
                <a:lnTo>
                  <a:pt x="7583" y="100"/>
                </a:lnTo>
                <a:lnTo>
                  <a:pt x="7585" y="121"/>
                </a:lnTo>
                <a:lnTo>
                  <a:pt x="7587" y="144"/>
                </a:lnTo>
                <a:lnTo>
                  <a:pt x="7585" y="165"/>
                </a:lnTo>
                <a:lnTo>
                  <a:pt x="7581" y="186"/>
                </a:lnTo>
                <a:lnTo>
                  <a:pt x="7575" y="207"/>
                </a:lnTo>
                <a:lnTo>
                  <a:pt x="7565" y="226"/>
                </a:lnTo>
                <a:lnTo>
                  <a:pt x="7552" y="242"/>
                </a:lnTo>
                <a:lnTo>
                  <a:pt x="7537" y="253"/>
                </a:lnTo>
                <a:lnTo>
                  <a:pt x="7521" y="259"/>
                </a:lnTo>
                <a:lnTo>
                  <a:pt x="7502" y="261"/>
                </a:lnTo>
                <a:lnTo>
                  <a:pt x="7489" y="261"/>
                </a:lnTo>
                <a:lnTo>
                  <a:pt x="7479" y="261"/>
                </a:lnTo>
                <a:lnTo>
                  <a:pt x="7471" y="261"/>
                </a:lnTo>
                <a:lnTo>
                  <a:pt x="7466" y="263"/>
                </a:lnTo>
                <a:lnTo>
                  <a:pt x="7466" y="265"/>
                </a:lnTo>
                <a:lnTo>
                  <a:pt x="7466" y="269"/>
                </a:lnTo>
                <a:lnTo>
                  <a:pt x="7466" y="276"/>
                </a:lnTo>
                <a:lnTo>
                  <a:pt x="7466" y="286"/>
                </a:lnTo>
                <a:lnTo>
                  <a:pt x="7466" y="1248"/>
                </a:lnTo>
                <a:lnTo>
                  <a:pt x="7467" y="1290"/>
                </a:lnTo>
                <a:lnTo>
                  <a:pt x="7475" y="1328"/>
                </a:lnTo>
                <a:lnTo>
                  <a:pt x="7489" y="1363"/>
                </a:lnTo>
                <a:lnTo>
                  <a:pt x="7506" y="1392"/>
                </a:lnTo>
                <a:lnTo>
                  <a:pt x="7529" y="1415"/>
                </a:lnTo>
                <a:lnTo>
                  <a:pt x="7556" y="1432"/>
                </a:lnTo>
                <a:lnTo>
                  <a:pt x="7587" y="1442"/>
                </a:lnTo>
                <a:lnTo>
                  <a:pt x="7621" y="1443"/>
                </a:lnTo>
                <a:lnTo>
                  <a:pt x="7658" y="1442"/>
                </a:lnTo>
                <a:lnTo>
                  <a:pt x="7688" y="1430"/>
                </a:lnTo>
                <a:lnTo>
                  <a:pt x="7713" y="1415"/>
                </a:lnTo>
                <a:lnTo>
                  <a:pt x="7736" y="1392"/>
                </a:lnTo>
                <a:lnTo>
                  <a:pt x="7754" y="1361"/>
                </a:lnTo>
                <a:lnTo>
                  <a:pt x="7767" y="1328"/>
                </a:lnTo>
                <a:lnTo>
                  <a:pt x="7775" y="1290"/>
                </a:lnTo>
                <a:lnTo>
                  <a:pt x="7777" y="1248"/>
                </a:lnTo>
                <a:lnTo>
                  <a:pt x="7777" y="286"/>
                </a:lnTo>
                <a:lnTo>
                  <a:pt x="7777" y="273"/>
                </a:lnTo>
                <a:lnTo>
                  <a:pt x="7777" y="265"/>
                </a:lnTo>
                <a:lnTo>
                  <a:pt x="7775" y="257"/>
                </a:lnTo>
                <a:lnTo>
                  <a:pt x="7775" y="255"/>
                </a:lnTo>
                <a:lnTo>
                  <a:pt x="7769" y="253"/>
                </a:lnTo>
                <a:lnTo>
                  <a:pt x="7757" y="253"/>
                </a:lnTo>
                <a:lnTo>
                  <a:pt x="7744" y="255"/>
                </a:lnTo>
                <a:lnTo>
                  <a:pt x="7727" y="261"/>
                </a:lnTo>
                <a:lnTo>
                  <a:pt x="7709" y="259"/>
                </a:lnTo>
                <a:lnTo>
                  <a:pt x="7694" y="253"/>
                </a:lnTo>
                <a:lnTo>
                  <a:pt x="7681" y="240"/>
                </a:lnTo>
                <a:lnTo>
                  <a:pt x="7671" y="223"/>
                </a:lnTo>
                <a:lnTo>
                  <a:pt x="7659" y="188"/>
                </a:lnTo>
                <a:lnTo>
                  <a:pt x="7656" y="146"/>
                </a:lnTo>
                <a:lnTo>
                  <a:pt x="7658" y="123"/>
                </a:lnTo>
                <a:lnTo>
                  <a:pt x="7659" y="104"/>
                </a:lnTo>
                <a:lnTo>
                  <a:pt x="7663" y="84"/>
                </a:lnTo>
                <a:lnTo>
                  <a:pt x="7671" y="69"/>
                </a:lnTo>
                <a:lnTo>
                  <a:pt x="7681" y="52"/>
                </a:lnTo>
                <a:lnTo>
                  <a:pt x="7694" y="40"/>
                </a:lnTo>
                <a:lnTo>
                  <a:pt x="7711" y="36"/>
                </a:lnTo>
                <a:lnTo>
                  <a:pt x="7731" y="36"/>
                </a:lnTo>
                <a:lnTo>
                  <a:pt x="7748" y="40"/>
                </a:lnTo>
                <a:lnTo>
                  <a:pt x="7771" y="42"/>
                </a:lnTo>
                <a:lnTo>
                  <a:pt x="7798" y="44"/>
                </a:lnTo>
                <a:lnTo>
                  <a:pt x="7828" y="44"/>
                </a:lnTo>
                <a:lnTo>
                  <a:pt x="7880" y="44"/>
                </a:lnTo>
                <a:lnTo>
                  <a:pt x="7926" y="42"/>
                </a:lnTo>
                <a:lnTo>
                  <a:pt x="7967" y="40"/>
                </a:lnTo>
                <a:lnTo>
                  <a:pt x="8003" y="36"/>
                </a:lnTo>
                <a:lnTo>
                  <a:pt x="8013" y="35"/>
                </a:lnTo>
                <a:lnTo>
                  <a:pt x="8013" y="35"/>
                </a:lnTo>
                <a:close/>
                <a:moveTo>
                  <a:pt x="6227" y="35"/>
                </a:moveTo>
                <a:lnTo>
                  <a:pt x="6239" y="36"/>
                </a:lnTo>
                <a:lnTo>
                  <a:pt x="6250" y="40"/>
                </a:lnTo>
                <a:lnTo>
                  <a:pt x="6260" y="48"/>
                </a:lnTo>
                <a:lnTo>
                  <a:pt x="6267" y="60"/>
                </a:lnTo>
                <a:lnTo>
                  <a:pt x="6279" y="79"/>
                </a:lnTo>
                <a:lnTo>
                  <a:pt x="6288" y="102"/>
                </a:lnTo>
                <a:lnTo>
                  <a:pt x="6294" y="123"/>
                </a:lnTo>
                <a:lnTo>
                  <a:pt x="6296" y="148"/>
                </a:lnTo>
                <a:lnTo>
                  <a:pt x="6294" y="171"/>
                </a:lnTo>
                <a:lnTo>
                  <a:pt x="6290" y="192"/>
                </a:lnTo>
                <a:lnTo>
                  <a:pt x="6285" y="209"/>
                </a:lnTo>
                <a:lnTo>
                  <a:pt x="6277" y="225"/>
                </a:lnTo>
                <a:lnTo>
                  <a:pt x="6264" y="242"/>
                </a:lnTo>
                <a:lnTo>
                  <a:pt x="6246" y="253"/>
                </a:lnTo>
                <a:lnTo>
                  <a:pt x="6227" y="259"/>
                </a:lnTo>
                <a:lnTo>
                  <a:pt x="6206" y="259"/>
                </a:lnTo>
                <a:lnTo>
                  <a:pt x="6194" y="257"/>
                </a:lnTo>
                <a:lnTo>
                  <a:pt x="6185" y="263"/>
                </a:lnTo>
                <a:lnTo>
                  <a:pt x="6183" y="265"/>
                </a:lnTo>
                <a:lnTo>
                  <a:pt x="6181" y="269"/>
                </a:lnTo>
                <a:lnTo>
                  <a:pt x="6177" y="276"/>
                </a:lnTo>
                <a:lnTo>
                  <a:pt x="6173" y="286"/>
                </a:lnTo>
                <a:lnTo>
                  <a:pt x="6171" y="292"/>
                </a:lnTo>
                <a:lnTo>
                  <a:pt x="5926" y="996"/>
                </a:lnTo>
                <a:lnTo>
                  <a:pt x="5926" y="1411"/>
                </a:lnTo>
                <a:lnTo>
                  <a:pt x="5928" y="1415"/>
                </a:lnTo>
                <a:lnTo>
                  <a:pt x="5931" y="1417"/>
                </a:lnTo>
                <a:lnTo>
                  <a:pt x="5939" y="1418"/>
                </a:lnTo>
                <a:lnTo>
                  <a:pt x="5951" y="1418"/>
                </a:lnTo>
                <a:lnTo>
                  <a:pt x="5964" y="1417"/>
                </a:lnTo>
                <a:lnTo>
                  <a:pt x="5983" y="1413"/>
                </a:lnTo>
                <a:lnTo>
                  <a:pt x="6012" y="1409"/>
                </a:lnTo>
                <a:lnTo>
                  <a:pt x="6033" y="1407"/>
                </a:lnTo>
                <a:lnTo>
                  <a:pt x="6052" y="1411"/>
                </a:lnTo>
                <a:lnTo>
                  <a:pt x="6070" y="1420"/>
                </a:lnTo>
                <a:lnTo>
                  <a:pt x="6083" y="1434"/>
                </a:lnTo>
                <a:lnTo>
                  <a:pt x="6095" y="1453"/>
                </a:lnTo>
                <a:lnTo>
                  <a:pt x="6104" y="1474"/>
                </a:lnTo>
                <a:lnTo>
                  <a:pt x="6108" y="1495"/>
                </a:lnTo>
                <a:lnTo>
                  <a:pt x="6110" y="1518"/>
                </a:lnTo>
                <a:lnTo>
                  <a:pt x="6108" y="1541"/>
                </a:lnTo>
                <a:lnTo>
                  <a:pt x="6104" y="1562"/>
                </a:lnTo>
                <a:lnTo>
                  <a:pt x="6096" y="1582"/>
                </a:lnTo>
                <a:lnTo>
                  <a:pt x="6085" y="1599"/>
                </a:lnTo>
                <a:lnTo>
                  <a:pt x="6072" y="1614"/>
                </a:lnTo>
                <a:lnTo>
                  <a:pt x="6054" y="1626"/>
                </a:lnTo>
                <a:lnTo>
                  <a:pt x="6035" y="1632"/>
                </a:lnTo>
                <a:lnTo>
                  <a:pt x="6014" y="1633"/>
                </a:lnTo>
                <a:lnTo>
                  <a:pt x="5976" y="1628"/>
                </a:lnTo>
                <a:lnTo>
                  <a:pt x="5935" y="1626"/>
                </a:lnTo>
                <a:lnTo>
                  <a:pt x="5889" y="1624"/>
                </a:lnTo>
                <a:lnTo>
                  <a:pt x="5839" y="1622"/>
                </a:lnTo>
                <a:lnTo>
                  <a:pt x="5780" y="1622"/>
                </a:lnTo>
                <a:lnTo>
                  <a:pt x="5726" y="1624"/>
                </a:lnTo>
                <a:lnTo>
                  <a:pt x="5678" y="1628"/>
                </a:lnTo>
                <a:lnTo>
                  <a:pt x="5632" y="1633"/>
                </a:lnTo>
                <a:lnTo>
                  <a:pt x="5613" y="1632"/>
                </a:lnTo>
                <a:lnTo>
                  <a:pt x="5595" y="1626"/>
                </a:lnTo>
                <a:lnTo>
                  <a:pt x="5580" y="1614"/>
                </a:lnTo>
                <a:lnTo>
                  <a:pt x="5567" y="1597"/>
                </a:lnTo>
                <a:lnTo>
                  <a:pt x="5559" y="1580"/>
                </a:lnTo>
                <a:lnTo>
                  <a:pt x="5553" y="1562"/>
                </a:lnTo>
                <a:lnTo>
                  <a:pt x="5549" y="1541"/>
                </a:lnTo>
                <a:lnTo>
                  <a:pt x="5547" y="1518"/>
                </a:lnTo>
                <a:lnTo>
                  <a:pt x="5549" y="1495"/>
                </a:lnTo>
                <a:lnTo>
                  <a:pt x="5551" y="1476"/>
                </a:lnTo>
                <a:lnTo>
                  <a:pt x="5557" y="1457"/>
                </a:lnTo>
                <a:lnTo>
                  <a:pt x="5565" y="1440"/>
                </a:lnTo>
                <a:lnTo>
                  <a:pt x="5580" y="1424"/>
                </a:lnTo>
                <a:lnTo>
                  <a:pt x="5595" y="1413"/>
                </a:lnTo>
                <a:lnTo>
                  <a:pt x="5613" y="1407"/>
                </a:lnTo>
                <a:lnTo>
                  <a:pt x="5632" y="1407"/>
                </a:lnTo>
                <a:lnTo>
                  <a:pt x="5672" y="1415"/>
                </a:lnTo>
                <a:lnTo>
                  <a:pt x="5707" y="1418"/>
                </a:lnTo>
                <a:lnTo>
                  <a:pt x="5714" y="1417"/>
                </a:lnTo>
                <a:lnTo>
                  <a:pt x="5722" y="1417"/>
                </a:lnTo>
                <a:lnTo>
                  <a:pt x="5726" y="1413"/>
                </a:lnTo>
                <a:lnTo>
                  <a:pt x="5726" y="1411"/>
                </a:lnTo>
                <a:lnTo>
                  <a:pt x="5726" y="1000"/>
                </a:lnTo>
                <a:lnTo>
                  <a:pt x="5484" y="290"/>
                </a:lnTo>
                <a:lnTo>
                  <a:pt x="5480" y="276"/>
                </a:lnTo>
                <a:lnTo>
                  <a:pt x="5474" y="265"/>
                </a:lnTo>
                <a:lnTo>
                  <a:pt x="5469" y="259"/>
                </a:lnTo>
                <a:lnTo>
                  <a:pt x="5465" y="253"/>
                </a:lnTo>
                <a:lnTo>
                  <a:pt x="5463" y="253"/>
                </a:lnTo>
                <a:lnTo>
                  <a:pt x="5457" y="253"/>
                </a:lnTo>
                <a:lnTo>
                  <a:pt x="5447" y="255"/>
                </a:lnTo>
                <a:lnTo>
                  <a:pt x="5434" y="259"/>
                </a:lnTo>
                <a:lnTo>
                  <a:pt x="5419" y="259"/>
                </a:lnTo>
                <a:lnTo>
                  <a:pt x="5403" y="251"/>
                </a:lnTo>
                <a:lnTo>
                  <a:pt x="5392" y="240"/>
                </a:lnTo>
                <a:lnTo>
                  <a:pt x="5382" y="223"/>
                </a:lnTo>
                <a:lnTo>
                  <a:pt x="5375" y="205"/>
                </a:lnTo>
                <a:lnTo>
                  <a:pt x="5371" y="188"/>
                </a:lnTo>
                <a:lnTo>
                  <a:pt x="5367" y="146"/>
                </a:lnTo>
                <a:lnTo>
                  <a:pt x="5369" y="123"/>
                </a:lnTo>
                <a:lnTo>
                  <a:pt x="5371" y="104"/>
                </a:lnTo>
                <a:lnTo>
                  <a:pt x="5376" y="84"/>
                </a:lnTo>
                <a:lnTo>
                  <a:pt x="5382" y="69"/>
                </a:lnTo>
                <a:lnTo>
                  <a:pt x="5392" y="52"/>
                </a:lnTo>
                <a:lnTo>
                  <a:pt x="5405" y="42"/>
                </a:lnTo>
                <a:lnTo>
                  <a:pt x="5421" y="36"/>
                </a:lnTo>
                <a:lnTo>
                  <a:pt x="5440" y="36"/>
                </a:lnTo>
                <a:lnTo>
                  <a:pt x="5463" y="40"/>
                </a:lnTo>
                <a:lnTo>
                  <a:pt x="5488" y="44"/>
                </a:lnTo>
                <a:lnTo>
                  <a:pt x="5519" y="46"/>
                </a:lnTo>
                <a:lnTo>
                  <a:pt x="5553" y="46"/>
                </a:lnTo>
                <a:lnTo>
                  <a:pt x="5578" y="44"/>
                </a:lnTo>
                <a:lnTo>
                  <a:pt x="5609" y="42"/>
                </a:lnTo>
                <a:lnTo>
                  <a:pt x="5647" y="40"/>
                </a:lnTo>
                <a:lnTo>
                  <a:pt x="5689" y="36"/>
                </a:lnTo>
                <a:lnTo>
                  <a:pt x="5711" y="36"/>
                </a:lnTo>
                <a:lnTo>
                  <a:pt x="5730" y="42"/>
                </a:lnTo>
                <a:lnTo>
                  <a:pt x="5747" y="54"/>
                </a:lnTo>
                <a:lnTo>
                  <a:pt x="5762" y="71"/>
                </a:lnTo>
                <a:lnTo>
                  <a:pt x="5770" y="86"/>
                </a:lnTo>
                <a:lnTo>
                  <a:pt x="5776" y="106"/>
                </a:lnTo>
                <a:lnTo>
                  <a:pt x="5780" y="127"/>
                </a:lnTo>
                <a:lnTo>
                  <a:pt x="5780" y="150"/>
                </a:lnTo>
                <a:lnTo>
                  <a:pt x="5780" y="171"/>
                </a:lnTo>
                <a:lnTo>
                  <a:pt x="5776" y="192"/>
                </a:lnTo>
                <a:lnTo>
                  <a:pt x="5770" y="211"/>
                </a:lnTo>
                <a:lnTo>
                  <a:pt x="5760" y="226"/>
                </a:lnTo>
                <a:lnTo>
                  <a:pt x="5747" y="244"/>
                </a:lnTo>
                <a:lnTo>
                  <a:pt x="5730" y="253"/>
                </a:lnTo>
                <a:lnTo>
                  <a:pt x="5711" y="259"/>
                </a:lnTo>
                <a:lnTo>
                  <a:pt x="5691" y="259"/>
                </a:lnTo>
                <a:lnTo>
                  <a:pt x="5689" y="259"/>
                </a:lnTo>
                <a:lnTo>
                  <a:pt x="5689" y="263"/>
                </a:lnTo>
                <a:lnTo>
                  <a:pt x="5693" y="269"/>
                </a:lnTo>
                <a:lnTo>
                  <a:pt x="5824" y="693"/>
                </a:lnTo>
                <a:lnTo>
                  <a:pt x="5824" y="691"/>
                </a:lnTo>
                <a:lnTo>
                  <a:pt x="5826" y="687"/>
                </a:lnTo>
                <a:lnTo>
                  <a:pt x="5960" y="278"/>
                </a:lnTo>
                <a:lnTo>
                  <a:pt x="5964" y="267"/>
                </a:lnTo>
                <a:lnTo>
                  <a:pt x="5966" y="261"/>
                </a:lnTo>
                <a:lnTo>
                  <a:pt x="5968" y="257"/>
                </a:lnTo>
                <a:lnTo>
                  <a:pt x="5968" y="255"/>
                </a:lnTo>
                <a:lnTo>
                  <a:pt x="5968" y="257"/>
                </a:lnTo>
                <a:lnTo>
                  <a:pt x="5966" y="257"/>
                </a:lnTo>
                <a:lnTo>
                  <a:pt x="5960" y="257"/>
                </a:lnTo>
                <a:lnTo>
                  <a:pt x="5954" y="259"/>
                </a:lnTo>
                <a:lnTo>
                  <a:pt x="5935" y="257"/>
                </a:lnTo>
                <a:lnTo>
                  <a:pt x="5920" y="251"/>
                </a:lnTo>
                <a:lnTo>
                  <a:pt x="5908" y="240"/>
                </a:lnTo>
                <a:lnTo>
                  <a:pt x="5897" y="223"/>
                </a:lnTo>
                <a:lnTo>
                  <a:pt x="5891" y="207"/>
                </a:lnTo>
                <a:lnTo>
                  <a:pt x="5887" y="190"/>
                </a:lnTo>
                <a:lnTo>
                  <a:pt x="5883" y="169"/>
                </a:lnTo>
                <a:lnTo>
                  <a:pt x="5883" y="148"/>
                </a:lnTo>
                <a:lnTo>
                  <a:pt x="5883" y="125"/>
                </a:lnTo>
                <a:lnTo>
                  <a:pt x="5887" y="104"/>
                </a:lnTo>
                <a:lnTo>
                  <a:pt x="5891" y="84"/>
                </a:lnTo>
                <a:lnTo>
                  <a:pt x="5897" y="69"/>
                </a:lnTo>
                <a:lnTo>
                  <a:pt x="5908" y="52"/>
                </a:lnTo>
                <a:lnTo>
                  <a:pt x="5920" y="40"/>
                </a:lnTo>
                <a:lnTo>
                  <a:pt x="5935" y="35"/>
                </a:lnTo>
                <a:lnTo>
                  <a:pt x="5952" y="36"/>
                </a:lnTo>
                <a:lnTo>
                  <a:pt x="6008" y="42"/>
                </a:lnTo>
                <a:lnTo>
                  <a:pt x="6060" y="46"/>
                </a:lnTo>
                <a:lnTo>
                  <a:pt x="6102" y="46"/>
                </a:lnTo>
                <a:lnTo>
                  <a:pt x="6139" y="44"/>
                </a:lnTo>
                <a:lnTo>
                  <a:pt x="6175" y="40"/>
                </a:lnTo>
                <a:lnTo>
                  <a:pt x="6208" y="36"/>
                </a:lnTo>
                <a:lnTo>
                  <a:pt x="6227" y="35"/>
                </a:lnTo>
                <a:lnTo>
                  <a:pt x="6227" y="35"/>
                </a:lnTo>
                <a:close/>
                <a:moveTo>
                  <a:pt x="1722" y="33"/>
                </a:moveTo>
                <a:lnTo>
                  <a:pt x="1736" y="35"/>
                </a:lnTo>
                <a:lnTo>
                  <a:pt x="1751" y="42"/>
                </a:lnTo>
                <a:lnTo>
                  <a:pt x="1763" y="54"/>
                </a:lnTo>
                <a:lnTo>
                  <a:pt x="1774" y="69"/>
                </a:lnTo>
                <a:lnTo>
                  <a:pt x="1780" y="86"/>
                </a:lnTo>
                <a:lnTo>
                  <a:pt x="1784" y="104"/>
                </a:lnTo>
                <a:lnTo>
                  <a:pt x="1788" y="146"/>
                </a:lnTo>
                <a:lnTo>
                  <a:pt x="1784" y="184"/>
                </a:lnTo>
                <a:lnTo>
                  <a:pt x="1774" y="219"/>
                </a:lnTo>
                <a:lnTo>
                  <a:pt x="1761" y="236"/>
                </a:lnTo>
                <a:lnTo>
                  <a:pt x="1747" y="250"/>
                </a:lnTo>
                <a:lnTo>
                  <a:pt x="1732" y="255"/>
                </a:lnTo>
                <a:lnTo>
                  <a:pt x="1715" y="257"/>
                </a:lnTo>
                <a:lnTo>
                  <a:pt x="1705" y="255"/>
                </a:lnTo>
                <a:lnTo>
                  <a:pt x="1697" y="255"/>
                </a:lnTo>
                <a:lnTo>
                  <a:pt x="1695" y="253"/>
                </a:lnTo>
                <a:lnTo>
                  <a:pt x="1695" y="257"/>
                </a:lnTo>
                <a:lnTo>
                  <a:pt x="1695" y="263"/>
                </a:lnTo>
                <a:lnTo>
                  <a:pt x="1695" y="269"/>
                </a:lnTo>
                <a:lnTo>
                  <a:pt x="1695" y="1411"/>
                </a:lnTo>
                <a:lnTo>
                  <a:pt x="1695" y="1413"/>
                </a:lnTo>
                <a:lnTo>
                  <a:pt x="1694" y="1415"/>
                </a:lnTo>
                <a:lnTo>
                  <a:pt x="1695" y="1415"/>
                </a:lnTo>
                <a:lnTo>
                  <a:pt x="1701" y="1411"/>
                </a:lnTo>
                <a:lnTo>
                  <a:pt x="1711" y="1409"/>
                </a:lnTo>
                <a:lnTo>
                  <a:pt x="1730" y="1409"/>
                </a:lnTo>
                <a:lnTo>
                  <a:pt x="1745" y="1415"/>
                </a:lnTo>
                <a:lnTo>
                  <a:pt x="1761" y="1426"/>
                </a:lnTo>
                <a:lnTo>
                  <a:pt x="1774" y="1443"/>
                </a:lnTo>
                <a:lnTo>
                  <a:pt x="1780" y="1461"/>
                </a:lnTo>
                <a:lnTo>
                  <a:pt x="1784" y="1478"/>
                </a:lnTo>
                <a:lnTo>
                  <a:pt x="1786" y="1484"/>
                </a:lnTo>
                <a:lnTo>
                  <a:pt x="1786" y="1478"/>
                </a:lnTo>
                <a:lnTo>
                  <a:pt x="1790" y="1459"/>
                </a:lnTo>
                <a:lnTo>
                  <a:pt x="1795" y="1443"/>
                </a:lnTo>
                <a:lnTo>
                  <a:pt x="1805" y="1426"/>
                </a:lnTo>
                <a:lnTo>
                  <a:pt x="1815" y="1415"/>
                </a:lnTo>
                <a:lnTo>
                  <a:pt x="1828" y="1407"/>
                </a:lnTo>
                <a:lnTo>
                  <a:pt x="1841" y="1407"/>
                </a:lnTo>
                <a:lnTo>
                  <a:pt x="1853" y="1409"/>
                </a:lnTo>
                <a:lnTo>
                  <a:pt x="1863" y="1409"/>
                </a:lnTo>
                <a:lnTo>
                  <a:pt x="1868" y="1409"/>
                </a:lnTo>
                <a:lnTo>
                  <a:pt x="1872" y="1407"/>
                </a:lnTo>
                <a:lnTo>
                  <a:pt x="1876" y="1397"/>
                </a:lnTo>
                <a:lnTo>
                  <a:pt x="1882" y="1386"/>
                </a:lnTo>
                <a:lnTo>
                  <a:pt x="1886" y="1367"/>
                </a:lnTo>
                <a:lnTo>
                  <a:pt x="1891" y="1346"/>
                </a:lnTo>
                <a:lnTo>
                  <a:pt x="2078" y="299"/>
                </a:lnTo>
                <a:lnTo>
                  <a:pt x="2081" y="280"/>
                </a:lnTo>
                <a:lnTo>
                  <a:pt x="2083" y="265"/>
                </a:lnTo>
                <a:lnTo>
                  <a:pt x="2085" y="257"/>
                </a:lnTo>
                <a:lnTo>
                  <a:pt x="2085" y="253"/>
                </a:lnTo>
                <a:lnTo>
                  <a:pt x="2083" y="253"/>
                </a:lnTo>
                <a:lnTo>
                  <a:pt x="2078" y="253"/>
                </a:lnTo>
                <a:lnTo>
                  <a:pt x="2068" y="253"/>
                </a:lnTo>
                <a:lnTo>
                  <a:pt x="2056" y="255"/>
                </a:lnTo>
                <a:lnTo>
                  <a:pt x="1991" y="257"/>
                </a:lnTo>
                <a:lnTo>
                  <a:pt x="1976" y="255"/>
                </a:lnTo>
                <a:lnTo>
                  <a:pt x="1960" y="250"/>
                </a:lnTo>
                <a:lnTo>
                  <a:pt x="1947" y="238"/>
                </a:lnTo>
                <a:lnTo>
                  <a:pt x="1937" y="221"/>
                </a:lnTo>
                <a:lnTo>
                  <a:pt x="1930" y="205"/>
                </a:lnTo>
                <a:lnTo>
                  <a:pt x="1924" y="186"/>
                </a:lnTo>
                <a:lnTo>
                  <a:pt x="1920" y="167"/>
                </a:lnTo>
                <a:lnTo>
                  <a:pt x="1920" y="144"/>
                </a:lnTo>
                <a:lnTo>
                  <a:pt x="1920" y="123"/>
                </a:lnTo>
                <a:lnTo>
                  <a:pt x="1924" y="102"/>
                </a:lnTo>
                <a:lnTo>
                  <a:pt x="1930" y="84"/>
                </a:lnTo>
                <a:lnTo>
                  <a:pt x="1937" y="67"/>
                </a:lnTo>
                <a:lnTo>
                  <a:pt x="1949" y="50"/>
                </a:lnTo>
                <a:lnTo>
                  <a:pt x="1962" y="40"/>
                </a:lnTo>
                <a:lnTo>
                  <a:pt x="1978" y="35"/>
                </a:lnTo>
                <a:lnTo>
                  <a:pt x="1995" y="35"/>
                </a:lnTo>
                <a:lnTo>
                  <a:pt x="2030" y="36"/>
                </a:lnTo>
                <a:lnTo>
                  <a:pt x="2068" y="36"/>
                </a:lnTo>
                <a:lnTo>
                  <a:pt x="2103" y="36"/>
                </a:lnTo>
                <a:lnTo>
                  <a:pt x="2143" y="36"/>
                </a:lnTo>
                <a:lnTo>
                  <a:pt x="2264" y="33"/>
                </a:lnTo>
                <a:lnTo>
                  <a:pt x="2279" y="35"/>
                </a:lnTo>
                <a:lnTo>
                  <a:pt x="2295" y="42"/>
                </a:lnTo>
                <a:lnTo>
                  <a:pt x="2310" y="52"/>
                </a:lnTo>
                <a:lnTo>
                  <a:pt x="2327" y="67"/>
                </a:lnTo>
                <a:lnTo>
                  <a:pt x="2348" y="92"/>
                </a:lnTo>
                <a:lnTo>
                  <a:pt x="2366" y="121"/>
                </a:lnTo>
                <a:lnTo>
                  <a:pt x="2379" y="155"/>
                </a:lnTo>
                <a:lnTo>
                  <a:pt x="2389" y="194"/>
                </a:lnTo>
                <a:lnTo>
                  <a:pt x="2598" y="1344"/>
                </a:lnTo>
                <a:lnTo>
                  <a:pt x="2602" y="1367"/>
                </a:lnTo>
                <a:lnTo>
                  <a:pt x="2606" y="1386"/>
                </a:lnTo>
                <a:lnTo>
                  <a:pt x="2609" y="1397"/>
                </a:lnTo>
                <a:lnTo>
                  <a:pt x="2613" y="1405"/>
                </a:lnTo>
                <a:lnTo>
                  <a:pt x="2623" y="1411"/>
                </a:lnTo>
                <a:lnTo>
                  <a:pt x="2629" y="1409"/>
                </a:lnTo>
                <a:lnTo>
                  <a:pt x="2638" y="1407"/>
                </a:lnTo>
                <a:lnTo>
                  <a:pt x="2654" y="1409"/>
                </a:lnTo>
                <a:lnTo>
                  <a:pt x="2669" y="1415"/>
                </a:lnTo>
                <a:lnTo>
                  <a:pt x="2681" y="1426"/>
                </a:lnTo>
                <a:lnTo>
                  <a:pt x="2690" y="1443"/>
                </a:lnTo>
                <a:lnTo>
                  <a:pt x="2698" y="1461"/>
                </a:lnTo>
                <a:lnTo>
                  <a:pt x="2702" y="1478"/>
                </a:lnTo>
                <a:lnTo>
                  <a:pt x="2704" y="1497"/>
                </a:lnTo>
                <a:lnTo>
                  <a:pt x="2705" y="1495"/>
                </a:lnTo>
                <a:lnTo>
                  <a:pt x="2709" y="1465"/>
                </a:lnTo>
                <a:lnTo>
                  <a:pt x="2717" y="1440"/>
                </a:lnTo>
                <a:lnTo>
                  <a:pt x="2727" y="1422"/>
                </a:lnTo>
                <a:lnTo>
                  <a:pt x="2738" y="1411"/>
                </a:lnTo>
                <a:lnTo>
                  <a:pt x="2752" y="1407"/>
                </a:lnTo>
                <a:lnTo>
                  <a:pt x="2767" y="1407"/>
                </a:lnTo>
                <a:lnTo>
                  <a:pt x="2775" y="1407"/>
                </a:lnTo>
                <a:lnTo>
                  <a:pt x="2784" y="1409"/>
                </a:lnTo>
                <a:lnTo>
                  <a:pt x="2792" y="1411"/>
                </a:lnTo>
                <a:lnTo>
                  <a:pt x="2798" y="1411"/>
                </a:lnTo>
                <a:lnTo>
                  <a:pt x="2800" y="1409"/>
                </a:lnTo>
                <a:lnTo>
                  <a:pt x="2803" y="1405"/>
                </a:lnTo>
                <a:lnTo>
                  <a:pt x="2803" y="1394"/>
                </a:lnTo>
                <a:lnTo>
                  <a:pt x="2803" y="280"/>
                </a:lnTo>
                <a:lnTo>
                  <a:pt x="2802" y="267"/>
                </a:lnTo>
                <a:lnTo>
                  <a:pt x="2798" y="261"/>
                </a:lnTo>
                <a:lnTo>
                  <a:pt x="2788" y="259"/>
                </a:lnTo>
                <a:lnTo>
                  <a:pt x="2775" y="259"/>
                </a:lnTo>
                <a:lnTo>
                  <a:pt x="2773" y="261"/>
                </a:lnTo>
                <a:lnTo>
                  <a:pt x="2753" y="259"/>
                </a:lnTo>
                <a:lnTo>
                  <a:pt x="2738" y="253"/>
                </a:lnTo>
                <a:lnTo>
                  <a:pt x="2725" y="240"/>
                </a:lnTo>
                <a:lnTo>
                  <a:pt x="2715" y="225"/>
                </a:lnTo>
                <a:lnTo>
                  <a:pt x="2707" y="190"/>
                </a:lnTo>
                <a:lnTo>
                  <a:pt x="2704" y="150"/>
                </a:lnTo>
                <a:lnTo>
                  <a:pt x="2707" y="107"/>
                </a:lnTo>
                <a:lnTo>
                  <a:pt x="2717" y="73"/>
                </a:lnTo>
                <a:lnTo>
                  <a:pt x="2725" y="56"/>
                </a:lnTo>
                <a:lnTo>
                  <a:pt x="2736" y="44"/>
                </a:lnTo>
                <a:lnTo>
                  <a:pt x="2750" y="38"/>
                </a:lnTo>
                <a:lnTo>
                  <a:pt x="2767" y="38"/>
                </a:lnTo>
                <a:lnTo>
                  <a:pt x="2784" y="40"/>
                </a:lnTo>
                <a:lnTo>
                  <a:pt x="2803" y="42"/>
                </a:lnTo>
                <a:lnTo>
                  <a:pt x="2826" y="44"/>
                </a:lnTo>
                <a:lnTo>
                  <a:pt x="2853" y="44"/>
                </a:lnTo>
                <a:lnTo>
                  <a:pt x="2903" y="42"/>
                </a:lnTo>
                <a:lnTo>
                  <a:pt x="2949" y="38"/>
                </a:lnTo>
                <a:lnTo>
                  <a:pt x="2969" y="36"/>
                </a:lnTo>
                <a:lnTo>
                  <a:pt x="2986" y="38"/>
                </a:lnTo>
                <a:lnTo>
                  <a:pt x="3001" y="44"/>
                </a:lnTo>
                <a:lnTo>
                  <a:pt x="3015" y="56"/>
                </a:lnTo>
                <a:lnTo>
                  <a:pt x="3022" y="65"/>
                </a:lnTo>
                <a:lnTo>
                  <a:pt x="3028" y="77"/>
                </a:lnTo>
                <a:lnTo>
                  <a:pt x="3034" y="92"/>
                </a:lnTo>
                <a:lnTo>
                  <a:pt x="3042" y="111"/>
                </a:lnTo>
                <a:lnTo>
                  <a:pt x="3051" y="131"/>
                </a:lnTo>
                <a:lnTo>
                  <a:pt x="3285" y="1117"/>
                </a:lnTo>
                <a:lnTo>
                  <a:pt x="3285" y="273"/>
                </a:lnTo>
                <a:lnTo>
                  <a:pt x="3285" y="263"/>
                </a:lnTo>
                <a:lnTo>
                  <a:pt x="3283" y="257"/>
                </a:lnTo>
                <a:lnTo>
                  <a:pt x="3276" y="257"/>
                </a:lnTo>
                <a:lnTo>
                  <a:pt x="3266" y="257"/>
                </a:lnTo>
                <a:lnTo>
                  <a:pt x="3253" y="257"/>
                </a:lnTo>
                <a:lnTo>
                  <a:pt x="3235" y="259"/>
                </a:lnTo>
                <a:lnTo>
                  <a:pt x="3234" y="261"/>
                </a:lnTo>
                <a:lnTo>
                  <a:pt x="3212" y="257"/>
                </a:lnTo>
                <a:lnTo>
                  <a:pt x="3193" y="250"/>
                </a:lnTo>
                <a:lnTo>
                  <a:pt x="3178" y="236"/>
                </a:lnTo>
                <a:lnTo>
                  <a:pt x="3164" y="217"/>
                </a:lnTo>
                <a:lnTo>
                  <a:pt x="3159" y="202"/>
                </a:lnTo>
                <a:lnTo>
                  <a:pt x="3153" y="184"/>
                </a:lnTo>
                <a:lnTo>
                  <a:pt x="3151" y="167"/>
                </a:lnTo>
                <a:lnTo>
                  <a:pt x="3151" y="146"/>
                </a:lnTo>
                <a:lnTo>
                  <a:pt x="3151" y="123"/>
                </a:lnTo>
                <a:lnTo>
                  <a:pt x="3155" y="104"/>
                </a:lnTo>
                <a:lnTo>
                  <a:pt x="3159" y="86"/>
                </a:lnTo>
                <a:lnTo>
                  <a:pt x="3164" y="73"/>
                </a:lnTo>
                <a:lnTo>
                  <a:pt x="3178" y="56"/>
                </a:lnTo>
                <a:lnTo>
                  <a:pt x="3193" y="44"/>
                </a:lnTo>
                <a:lnTo>
                  <a:pt x="3209" y="38"/>
                </a:lnTo>
                <a:lnTo>
                  <a:pt x="3228" y="38"/>
                </a:lnTo>
                <a:lnTo>
                  <a:pt x="3295" y="44"/>
                </a:lnTo>
                <a:lnTo>
                  <a:pt x="3366" y="46"/>
                </a:lnTo>
                <a:lnTo>
                  <a:pt x="3437" y="44"/>
                </a:lnTo>
                <a:lnTo>
                  <a:pt x="3504" y="38"/>
                </a:lnTo>
                <a:lnTo>
                  <a:pt x="3522" y="38"/>
                </a:lnTo>
                <a:lnTo>
                  <a:pt x="3537" y="42"/>
                </a:lnTo>
                <a:lnTo>
                  <a:pt x="3550" y="54"/>
                </a:lnTo>
                <a:lnTo>
                  <a:pt x="3562" y="71"/>
                </a:lnTo>
                <a:lnTo>
                  <a:pt x="3568" y="88"/>
                </a:lnTo>
                <a:lnTo>
                  <a:pt x="3573" y="106"/>
                </a:lnTo>
                <a:lnTo>
                  <a:pt x="3577" y="148"/>
                </a:lnTo>
                <a:lnTo>
                  <a:pt x="3575" y="169"/>
                </a:lnTo>
                <a:lnTo>
                  <a:pt x="3573" y="188"/>
                </a:lnTo>
                <a:lnTo>
                  <a:pt x="3562" y="223"/>
                </a:lnTo>
                <a:lnTo>
                  <a:pt x="3550" y="240"/>
                </a:lnTo>
                <a:lnTo>
                  <a:pt x="3537" y="253"/>
                </a:lnTo>
                <a:lnTo>
                  <a:pt x="3522" y="259"/>
                </a:lnTo>
                <a:lnTo>
                  <a:pt x="3504" y="261"/>
                </a:lnTo>
                <a:lnTo>
                  <a:pt x="3500" y="259"/>
                </a:lnTo>
                <a:lnTo>
                  <a:pt x="3491" y="261"/>
                </a:lnTo>
                <a:lnTo>
                  <a:pt x="3487" y="265"/>
                </a:lnTo>
                <a:lnTo>
                  <a:pt x="3485" y="273"/>
                </a:lnTo>
                <a:lnTo>
                  <a:pt x="3485" y="1489"/>
                </a:lnTo>
                <a:lnTo>
                  <a:pt x="3483" y="1526"/>
                </a:lnTo>
                <a:lnTo>
                  <a:pt x="3477" y="1559"/>
                </a:lnTo>
                <a:lnTo>
                  <a:pt x="3468" y="1587"/>
                </a:lnTo>
                <a:lnTo>
                  <a:pt x="3454" y="1614"/>
                </a:lnTo>
                <a:lnTo>
                  <a:pt x="3441" y="1633"/>
                </a:lnTo>
                <a:lnTo>
                  <a:pt x="3424" y="1647"/>
                </a:lnTo>
                <a:lnTo>
                  <a:pt x="3403" y="1658"/>
                </a:lnTo>
                <a:lnTo>
                  <a:pt x="3379" y="1666"/>
                </a:lnTo>
                <a:lnTo>
                  <a:pt x="3362" y="1666"/>
                </a:lnTo>
                <a:lnTo>
                  <a:pt x="3343" y="1664"/>
                </a:lnTo>
                <a:lnTo>
                  <a:pt x="3322" y="1656"/>
                </a:lnTo>
                <a:lnTo>
                  <a:pt x="3301" y="1645"/>
                </a:lnTo>
                <a:lnTo>
                  <a:pt x="3285" y="1632"/>
                </a:lnTo>
                <a:lnTo>
                  <a:pt x="3270" y="1614"/>
                </a:lnTo>
                <a:lnTo>
                  <a:pt x="3257" y="1593"/>
                </a:lnTo>
                <a:lnTo>
                  <a:pt x="3245" y="1568"/>
                </a:lnTo>
                <a:lnTo>
                  <a:pt x="3001" y="514"/>
                </a:lnTo>
                <a:lnTo>
                  <a:pt x="3001" y="1394"/>
                </a:lnTo>
                <a:lnTo>
                  <a:pt x="3001" y="1401"/>
                </a:lnTo>
                <a:lnTo>
                  <a:pt x="3001" y="1407"/>
                </a:lnTo>
                <a:lnTo>
                  <a:pt x="3001" y="1411"/>
                </a:lnTo>
                <a:lnTo>
                  <a:pt x="3001" y="1411"/>
                </a:lnTo>
                <a:lnTo>
                  <a:pt x="3005" y="1413"/>
                </a:lnTo>
                <a:lnTo>
                  <a:pt x="3013" y="1411"/>
                </a:lnTo>
                <a:lnTo>
                  <a:pt x="3022" y="1411"/>
                </a:lnTo>
                <a:lnTo>
                  <a:pt x="3034" y="1407"/>
                </a:lnTo>
                <a:lnTo>
                  <a:pt x="3045" y="1407"/>
                </a:lnTo>
                <a:lnTo>
                  <a:pt x="3063" y="1407"/>
                </a:lnTo>
                <a:lnTo>
                  <a:pt x="3078" y="1413"/>
                </a:lnTo>
                <a:lnTo>
                  <a:pt x="3091" y="1424"/>
                </a:lnTo>
                <a:lnTo>
                  <a:pt x="3103" y="1442"/>
                </a:lnTo>
                <a:lnTo>
                  <a:pt x="3113" y="1459"/>
                </a:lnTo>
                <a:lnTo>
                  <a:pt x="3118" y="1478"/>
                </a:lnTo>
                <a:lnTo>
                  <a:pt x="3122" y="1499"/>
                </a:lnTo>
                <a:lnTo>
                  <a:pt x="3124" y="1522"/>
                </a:lnTo>
                <a:lnTo>
                  <a:pt x="3122" y="1543"/>
                </a:lnTo>
                <a:lnTo>
                  <a:pt x="3118" y="1564"/>
                </a:lnTo>
                <a:lnTo>
                  <a:pt x="3113" y="1584"/>
                </a:lnTo>
                <a:lnTo>
                  <a:pt x="3103" y="1601"/>
                </a:lnTo>
                <a:lnTo>
                  <a:pt x="3091" y="1618"/>
                </a:lnTo>
                <a:lnTo>
                  <a:pt x="3078" y="1630"/>
                </a:lnTo>
                <a:lnTo>
                  <a:pt x="3061" y="1635"/>
                </a:lnTo>
                <a:lnTo>
                  <a:pt x="3042" y="1635"/>
                </a:lnTo>
                <a:lnTo>
                  <a:pt x="3003" y="1632"/>
                </a:lnTo>
                <a:lnTo>
                  <a:pt x="2969" y="1630"/>
                </a:lnTo>
                <a:lnTo>
                  <a:pt x="2936" y="1628"/>
                </a:lnTo>
                <a:lnTo>
                  <a:pt x="2903" y="1628"/>
                </a:lnTo>
                <a:lnTo>
                  <a:pt x="2874" y="1626"/>
                </a:lnTo>
                <a:lnTo>
                  <a:pt x="2842" y="1628"/>
                </a:lnTo>
                <a:lnTo>
                  <a:pt x="2805" y="1628"/>
                </a:lnTo>
                <a:lnTo>
                  <a:pt x="2767" y="1632"/>
                </a:lnTo>
                <a:lnTo>
                  <a:pt x="2752" y="1630"/>
                </a:lnTo>
                <a:lnTo>
                  <a:pt x="2736" y="1624"/>
                </a:lnTo>
                <a:lnTo>
                  <a:pt x="2727" y="1614"/>
                </a:lnTo>
                <a:lnTo>
                  <a:pt x="2717" y="1597"/>
                </a:lnTo>
                <a:lnTo>
                  <a:pt x="2711" y="1580"/>
                </a:lnTo>
                <a:lnTo>
                  <a:pt x="2707" y="1561"/>
                </a:lnTo>
                <a:lnTo>
                  <a:pt x="2705" y="1539"/>
                </a:lnTo>
                <a:lnTo>
                  <a:pt x="2705" y="1539"/>
                </a:lnTo>
                <a:lnTo>
                  <a:pt x="2700" y="1568"/>
                </a:lnTo>
                <a:lnTo>
                  <a:pt x="2690" y="1595"/>
                </a:lnTo>
                <a:lnTo>
                  <a:pt x="2681" y="1610"/>
                </a:lnTo>
                <a:lnTo>
                  <a:pt x="2667" y="1624"/>
                </a:lnTo>
                <a:lnTo>
                  <a:pt x="2652" y="1630"/>
                </a:lnTo>
                <a:lnTo>
                  <a:pt x="2634" y="1632"/>
                </a:lnTo>
                <a:lnTo>
                  <a:pt x="2604" y="1626"/>
                </a:lnTo>
                <a:lnTo>
                  <a:pt x="2569" y="1624"/>
                </a:lnTo>
                <a:lnTo>
                  <a:pt x="2533" y="1620"/>
                </a:lnTo>
                <a:lnTo>
                  <a:pt x="2494" y="1620"/>
                </a:lnTo>
                <a:lnTo>
                  <a:pt x="2421" y="1624"/>
                </a:lnTo>
                <a:lnTo>
                  <a:pt x="2354" y="1632"/>
                </a:lnTo>
                <a:lnTo>
                  <a:pt x="2335" y="1630"/>
                </a:lnTo>
                <a:lnTo>
                  <a:pt x="2320" y="1624"/>
                </a:lnTo>
                <a:lnTo>
                  <a:pt x="2304" y="1612"/>
                </a:lnTo>
                <a:lnTo>
                  <a:pt x="2293" y="1597"/>
                </a:lnTo>
                <a:lnTo>
                  <a:pt x="2285" y="1580"/>
                </a:lnTo>
                <a:lnTo>
                  <a:pt x="2279" y="1561"/>
                </a:lnTo>
                <a:lnTo>
                  <a:pt x="2275" y="1541"/>
                </a:lnTo>
                <a:lnTo>
                  <a:pt x="2275" y="1518"/>
                </a:lnTo>
                <a:lnTo>
                  <a:pt x="2277" y="1497"/>
                </a:lnTo>
                <a:lnTo>
                  <a:pt x="2281" y="1474"/>
                </a:lnTo>
                <a:lnTo>
                  <a:pt x="2287" y="1453"/>
                </a:lnTo>
                <a:lnTo>
                  <a:pt x="2297" y="1434"/>
                </a:lnTo>
                <a:lnTo>
                  <a:pt x="2306" y="1420"/>
                </a:lnTo>
                <a:lnTo>
                  <a:pt x="2320" y="1413"/>
                </a:lnTo>
                <a:lnTo>
                  <a:pt x="2335" y="1407"/>
                </a:lnTo>
                <a:lnTo>
                  <a:pt x="2352" y="1407"/>
                </a:lnTo>
                <a:lnTo>
                  <a:pt x="2364" y="1409"/>
                </a:lnTo>
                <a:lnTo>
                  <a:pt x="2373" y="1409"/>
                </a:lnTo>
                <a:lnTo>
                  <a:pt x="2381" y="1407"/>
                </a:lnTo>
                <a:lnTo>
                  <a:pt x="2389" y="1401"/>
                </a:lnTo>
                <a:lnTo>
                  <a:pt x="2396" y="1394"/>
                </a:lnTo>
                <a:lnTo>
                  <a:pt x="2400" y="1384"/>
                </a:lnTo>
                <a:lnTo>
                  <a:pt x="2402" y="1372"/>
                </a:lnTo>
                <a:lnTo>
                  <a:pt x="2400" y="1359"/>
                </a:lnTo>
                <a:lnTo>
                  <a:pt x="2356" y="1113"/>
                </a:lnTo>
                <a:lnTo>
                  <a:pt x="2131" y="1113"/>
                </a:lnTo>
                <a:lnTo>
                  <a:pt x="2089" y="1361"/>
                </a:lnTo>
                <a:lnTo>
                  <a:pt x="2085" y="1378"/>
                </a:lnTo>
                <a:lnTo>
                  <a:pt x="2081" y="1392"/>
                </a:lnTo>
                <a:lnTo>
                  <a:pt x="2081" y="1401"/>
                </a:lnTo>
                <a:lnTo>
                  <a:pt x="2081" y="1405"/>
                </a:lnTo>
                <a:lnTo>
                  <a:pt x="2089" y="1409"/>
                </a:lnTo>
                <a:lnTo>
                  <a:pt x="2103" y="1407"/>
                </a:lnTo>
                <a:lnTo>
                  <a:pt x="2120" y="1409"/>
                </a:lnTo>
                <a:lnTo>
                  <a:pt x="2137" y="1415"/>
                </a:lnTo>
                <a:lnTo>
                  <a:pt x="2152" y="1428"/>
                </a:lnTo>
                <a:lnTo>
                  <a:pt x="2166" y="1447"/>
                </a:lnTo>
                <a:lnTo>
                  <a:pt x="2172" y="1463"/>
                </a:lnTo>
                <a:lnTo>
                  <a:pt x="2176" y="1478"/>
                </a:lnTo>
                <a:lnTo>
                  <a:pt x="2177" y="1497"/>
                </a:lnTo>
                <a:lnTo>
                  <a:pt x="2179" y="1518"/>
                </a:lnTo>
                <a:lnTo>
                  <a:pt x="2177" y="1539"/>
                </a:lnTo>
                <a:lnTo>
                  <a:pt x="2176" y="1559"/>
                </a:lnTo>
                <a:lnTo>
                  <a:pt x="2164" y="1595"/>
                </a:lnTo>
                <a:lnTo>
                  <a:pt x="2152" y="1610"/>
                </a:lnTo>
                <a:lnTo>
                  <a:pt x="2137" y="1624"/>
                </a:lnTo>
                <a:lnTo>
                  <a:pt x="2122" y="1630"/>
                </a:lnTo>
                <a:lnTo>
                  <a:pt x="2103" y="1632"/>
                </a:lnTo>
                <a:lnTo>
                  <a:pt x="2043" y="1624"/>
                </a:lnTo>
                <a:lnTo>
                  <a:pt x="1980" y="1622"/>
                </a:lnTo>
                <a:lnTo>
                  <a:pt x="1911" y="1624"/>
                </a:lnTo>
                <a:lnTo>
                  <a:pt x="1845" y="1632"/>
                </a:lnTo>
                <a:lnTo>
                  <a:pt x="1828" y="1630"/>
                </a:lnTo>
                <a:lnTo>
                  <a:pt x="1815" y="1622"/>
                </a:lnTo>
                <a:lnTo>
                  <a:pt x="1803" y="1610"/>
                </a:lnTo>
                <a:lnTo>
                  <a:pt x="1795" y="1593"/>
                </a:lnTo>
                <a:lnTo>
                  <a:pt x="1790" y="1578"/>
                </a:lnTo>
                <a:lnTo>
                  <a:pt x="1786" y="1559"/>
                </a:lnTo>
                <a:lnTo>
                  <a:pt x="1786" y="1559"/>
                </a:lnTo>
                <a:lnTo>
                  <a:pt x="1786" y="1562"/>
                </a:lnTo>
                <a:lnTo>
                  <a:pt x="1782" y="1580"/>
                </a:lnTo>
                <a:lnTo>
                  <a:pt x="1776" y="1595"/>
                </a:lnTo>
                <a:lnTo>
                  <a:pt x="1761" y="1614"/>
                </a:lnTo>
                <a:lnTo>
                  <a:pt x="1745" y="1626"/>
                </a:lnTo>
                <a:lnTo>
                  <a:pt x="1728" y="1632"/>
                </a:lnTo>
                <a:lnTo>
                  <a:pt x="1711" y="1630"/>
                </a:lnTo>
                <a:lnTo>
                  <a:pt x="1690" y="1628"/>
                </a:lnTo>
                <a:lnTo>
                  <a:pt x="1665" y="1624"/>
                </a:lnTo>
                <a:lnTo>
                  <a:pt x="1636" y="1624"/>
                </a:lnTo>
                <a:lnTo>
                  <a:pt x="1599" y="1622"/>
                </a:lnTo>
                <a:lnTo>
                  <a:pt x="1563" y="1624"/>
                </a:lnTo>
                <a:lnTo>
                  <a:pt x="1530" y="1624"/>
                </a:lnTo>
                <a:lnTo>
                  <a:pt x="1500" y="1628"/>
                </a:lnTo>
                <a:lnTo>
                  <a:pt x="1471" y="1632"/>
                </a:lnTo>
                <a:lnTo>
                  <a:pt x="1454" y="1630"/>
                </a:lnTo>
                <a:lnTo>
                  <a:pt x="1438" y="1624"/>
                </a:lnTo>
                <a:lnTo>
                  <a:pt x="1423" y="1610"/>
                </a:lnTo>
                <a:lnTo>
                  <a:pt x="1409" y="1591"/>
                </a:lnTo>
                <a:lnTo>
                  <a:pt x="1404" y="1576"/>
                </a:lnTo>
                <a:lnTo>
                  <a:pt x="1400" y="1559"/>
                </a:lnTo>
                <a:lnTo>
                  <a:pt x="1396" y="1537"/>
                </a:lnTo>
                <a:lnTo>
                  <a:pt x="1396" y="1514"/>
                </a:lnTo>
                <a:lnTo>
                  <a:pt x="1396" y="1493"/>
                </a:lnTo>
                <a:lnTo>
                  <a:pt x="1400" y="1470"/>
                </a:lnTo>
                <a:lnTo>
                  <a:pt x="1407" y="1449"/>
                </a:lnTo>
                <a:lnTo>
                  <a:pt x="1417" y="1430"/>
                </a:lnTo>
                <a:lnTo>
                  <a:pt x="1427" y="1418"/>
                </a:lnTo>
                <a:lnTo>
                  <a:pt x="1440" y="1409"/>
                </a:lnTo>
                <a:lnTo>
                  <a:pt x="1457" y="1407"/>
                </a:lnTo>
                <a:lnTo>
                  <a:pt x="1477" y="1409"/>
                </a:lnTo>
                <a:lnTo>
                  <a:pt x="1486" y="1415"/>
                </a:lnTo>
                <a:lnTo>
                  <a:pt x="1496" y="1415"/>
                </a:lnTo>
                <a:lnTo>
                  <a:pt x="1496" y="1413"/>
                </a:lnTo>
                <a:lnTo>
                  <a:pt x="1498" y="1411"/>
                </a:lnTo>
                <a:lnTo>
                  <a:pt x="1498" y="917"/>
                </a:lnTo>
                <a:lnTo>
                  <a:pt x="1196" y="917"/>
                </a:lnTo>
                <a:lnTo>
                  <a:pt x="1196" y="1401"/>
                </a:lnTo>
                <a:lnTo>
                  <a:pt x="1196" y="1409"/>
                </a:lnTo>
                <a:lnTo>
                  <a:pt x="1196" y="1411"/>
                </a:lnTo>
                <a:lnTo>
                  <a:pt x="1210" y="1413"/>
                </a:lnTo>
                <a:lnTo>
                  <a:pt x="1227" y="1409"/>
                </a:lnTo>
                <a:lnTo>
                  <a:pt x="1244" y="1409"/>
                </a:lnTo>
                <a:lnTo>
                  <a:pt x="1260" y="1413"/>
                </a:lnTo>
                <a:lnTo>
                  <a:pt x="1271" y="1420"/>
                </a:lnTo>
                <a:lnTo>
                  <a:pt x="1283" y="1434"/>
                </a:lnTo>
                <a:lnTo>
                  <a:pt x="1292" y="1455"/>
                </a:lnTo>
                <a:lnTo>
                  <a:pt x="1298" y="1474"/>
                </a:lnTo>
                <a:lnTo>
                  <a:pt x="1302" y="1495"/>
                </a:lnTo>
                <a:lnTo>
                  <a:pt x="1304" y="1516"/>
                </a:lnTo>
                <a:lnTo>
                  <a:pt x="1304" y="1537"/>
                </a:lnTo>
                <a:lnTo>
                  <a:pt x="1300" y="1557"/>
                </a:lnTo>
                <a:lnTo>
                  <a:pt x="1296" y="1572"/>
                </a:lnTo>
                <a:lnTo>
                  <a:pt x="1290" y="1587"/>
                </a:lnTo>
                <a:lnTo>
                  <a:pt x="1277" y="1607"/>
                </a:lnTo>
                <a:lnTo>
                  <a:pt x="1262" y="1622"/>
                </a:lnTo>
                <a:lnTo>
                  <a:pt x="1244" y="1630"/>
                </a:lnTo>
                <a:lnTo>
                  <a:pt x="1227" y="1632"/>
                </a:lnTo>
                <a:lnTo>
                  <a:pt x="1200" y="1628"/>
                </a:lnTo>
                <a:lnTo>
                  <a:pt x="1171" y="1624"/>
                </a:lnTo>
                <a:lnTo>
                  <a:pt x="1141" y="1624"/>
                </a:lnTo>
                <a:lnTo>
                  <a:pt x="1106" y="1622"/>
                </a:lnTo>
                <a:lnTo>
                  <a:pt x="1039" y="1624"/>
                </a:lnTo>
                <a:lnTo>
                  <a:pt x="970" y="1630"/>
                </a:lnTo>
                <a:lnTo>
                  <a:pt x="954" y="1630"/>
                </a:lnTo>
                <a:lnTo>
                  <a:pt x="939" y="1624"/>
                </a:lnTo>
                <a:lnTo>
                  <a:pt x="926" y="1610"/>
                </a:lnTo>
                <a:lnTo>
                  <a:pt x="914" y="1593"/>
                </a:lnTo>
                <a:lnTo>
                  <a:pt x="910" y="1578"/>
                </a:lnTo>
                <a:lnTo>
                  <a:pt x="906" y="1559"/>
                </a:lnTo>
                <a:lnTo>
                  <a:pt x="902" y="1516"/>
                </a:lnTo>
                <a:lnTo>
                  <a:pt x="904" y="1495"/>
                </a:lnTo>
                <a:lnTo>
                  <a:pt x="906" y="1476"/>
                </a:lnTo>
                <a:lnTo>
                  <a:pt x="910" y="1459"/>
                </a:lnTo>
                <a:lnTo>
                  <a:pt x="914" y="1443"/>
                </a:lnTo>
                <a:lnTo>
                  <a:pt x="926" y="1426"/>
                </a:lnTo>
                <a:lnTo>
                  <a:pt x="939" y="1413"/>
                </a:lnTo>
                <a:lnTo>
                  <a:pt x="952" y="1407"/>
                </a:lnTo>
                <a:lnTo>
                  <a:pt x="968" y="1407"/>
                </a:lnTo>
                <a:lnTo>
                  <a:pt x="970" y="1407"/>
                </a:lnTo>
                <a:lnTo>
                  <a:pt x="981" y="1411"/>
                </a:lnTo>
                <a:lnTo>
                  <a:pt x="991" y="1413"/>
                </a:lnTo>
                <a:lnTo>
                  <a:pt x="997" y="1413"/>
                </a:lnTo>
                <a:lnTo>
                  <a:pt x="1000" y="1413"/>
                </a:lnTo>
                <a:lnTo>
                  <a:pt x="998" y="1411"/>
                </a:lnTo>
                <a:lnTo>
                  <a:pt x="998" y="1401"/>
                </a:lnTo>
                <a:lnTo>
                  <a:pt x="998" y="274"/>
                </a:lnTo>
                <a:lnTo>
                  <a:pt x="998" y="261"/>
                </a:lnTo>
                <a:lnTo>
                  <a:pt x="997" y="257"/>
                </a:lnTo>
                <a:lnTo>
                  <a:pt x="993" y="253"/>
                </a:lnTo>
                <a:lnTo>
                  <a:pt x="991" y="251"/>
                </a:lnTo>
                <a:lnTo>
                  <a:pt x="985" y="251"/>
                </a:lnTo>
                <a:lnTo>
                  <a:pt x="970" y="257"/>
                </a:lnTo>
                <a:lnTo>
                  <a:pt x="952" y="255"/>
                </a:lnTo>
                <a:lnTo>
                  <a:pt x="939" y="248"/>
                </a:lnTo>
                <a:lnTo>
                  <a:pt x="926" y="234"/>
                </a:lnTo>
                <a:lnTo>
                  <a:pt x="914" y="217"/>
                </a:lnTo>
                <a:lnTo>
                  <a:pt x="910" y="202"/>
                </a:lnTo>
                <a:lnTo>
                  <a:pt x="906" y="184"/>
                </a:lnTo>
                <a:lnTo>
                  <a:pt x="904" y="165"/>
                </a:lnTo>
                <a:lnTo>
                  <a:pt x="902" y="142"/>
                </a:lnTo>
                <a:lnTo>
                  <a:pt x="906" y="104"/>
                </a:lnTo>
                <a:lnTo>
                  <a:pt x="914" y="69"/>
                </a:lnTo>
                <a:lnTo>
                  <a:pt x="926" y="52"/>
                </a:lnTo>
                <a:lnTo>
                  <a:pt x="939" y="40"/>
                </a:lnTo>
                <a:lnTo>
                  <a:pt x="952" y="35"/>
                </a:lnTo>
                <a:lnTo>
                  <a:pt x="970" y="35"/>
                </a:lnTo>
                <a:lnTo>
                  <a:pt x="1029" y="42"/>
                </a:lnTo>
                <a:lnTo>
                  <a:pt x="1094" y="46"/>
                </a:lnTo>
                <a:lnTo>
                  <a:pt x="1119" y="46"/>
                </a:lnTo>
                <a:lnTo>
                  <a:pt x="1141" y="46"/>
                </a:lnTo>
                <a:lnTo>
                  <a:pt x="1160" y="44"/>
                </a:lnTo>
                <a:lnTo>
                  <a:pt x="1179" y="42"/>
                </a:lnTo>
                <a:lnTo>
                  <a:pt x="1194" y="42"/>
                </a:lnTo>
                <a:lnTo>
                  <a:pt x="1206" y="40"/>
                </a:lnTo>
                <a:lnTo>
                  <a:pt x="1217" y="36"/>
                </a:lnTo>
                <a:lnTo>
                  <a:pt x="1225" y="35"/>
                </a:lnTo>
                <a:lnTo>
                  <a:pt x="1244" y="33"/>
                </a:lnTo>
                <a:lnTo>
                  <a:pt x="1260" y="36"/>
                </a:lnTo>
                <a:lnTo>
                  <a:pt x="1271" y="44"/>
                </a:lnTo>
                <a:lnTo>
                  <a:pt x="1283" y="58"/>
                </a:lnTo>
                <a:lnTo>
                  <a:pt x="1292" y="79"/>
                </a:lnTo>
                <a:lnTo>
                  <a:pt x="1298" y="98"/>
                </a:lnTo>
                <a:lnTo>
                  <a:pt x="1302" y="119"/>
                </a:lnTo>
                <a:lnTo>
                  <a:pt x="1304" y="140"/>
                </a:lnTo>
                <a:lnTo>
                  <a:pt x="1304" y="163"/>
                </a:lnTo>
                <a:lnTo>
                  <a:pt x="1300" y="182"/>
                </a:lnTo>
                <a:lnTo>
                  <a:pt x="1296" y="198"/>
                </a:lnTo>
                <a:lnTo>
                  <a:pt x="1290" y="213"/>
                </a:lnTo>
                <a:lnTo>
                  <a:pt x="1277" y="232"/>
                </a:lnTo>
                <a:lnTo>
                  <a:pt x="1262" y="248"/>
                </a:lnTo>
                <a:lnTo>
                  <a:pt x="1244" y="255"/>
                </a:lnTo>
                <a:lnTo>
                  <a:pt x="1227" y="257"/>
                </a:lnTo>
                <a:lnTo>
                  <a:pt x="1221" y="255"/>
                </a:lnTo>
                <a:lnTo>
                  <a:pt x="1210" y="255"/>
                </a:lnTo>
                <a:lnTo>
                  <a:pt x="1202" y="259"/>
                </a:lnTo>
                <a:lnTo>
                  <a:pt x="1198" y="265"/>
                </a:lnTo>
                <a:lnTo>
                  <a:pt x="1196" y="276"/>
                </a:lnTo>
                <a:lnTo>
                  <a:pt x="1196" y="693"/>
                </a:lnTo>
                <a:lnTo>
                  <a:pt x="1498" y="693"/>
                </a:lnTo>
                <a:lnTo>
                  <a:pt x="1498" y="269"/>
                </a:lnTo>
                <a:lnTo>
                  <a:pt x="1496" y="261"/>
                </a:lnTo>
                <a:lnTo>
                  <a:pt x="1492" y="257"/>
                </a:lnTo>
                <a:lnTo>
                  <a:pt x="1486" y="255"/>
                </a:lnTo>
                <a:lnTo>
                  <a:pt x="1479" y="255"/>
                </a:lnTo>
                <a:lnTo>
                  <a:pt x="1475" y="255"/>
                </a:lnTo>
                <a:lnTo>
                  <a:pt x="1455" y="255"/>
                </a:lnTo>
                <a:lnTo>
                  <a:pt x="1438" y="250"/>
                </a:lnTo>
                <a:lnTo>
                  <a:pt x="1423" y="236"/>
                </a:lnTo>
                <a:lnTo>
                  <a:pt x="1409" y="217"/>
                </a:lnTo>
                <a:lnTo>
                  <a:pt x="1404" y="202"/>
                </a:lnTo>
                <a:lnTo>
                  <a:pt x="1400" y="184"/>
                </a:lnTo>
                <a:lnTo>
                  <a:pt x="1396" y="167"/>
                </a:lnTo>
                <a:lnTo>
                  <a:pt x="1396" y="146"/>
                </a:lnTo>
                <a:lnTo>
                  <a:pt x="1396" y="123"/>
                </a:lnTo>
                <a:lnTo>
                  <a:pt x="1400" y="104"/>
                </a:lnTo>
                <a:lnTo>
                  <a:pt x="1404" y="86"/>
                </a:lnTo>
                <a:lnTo>
                  <a:pt x="1409" y="71"/>
                </a:lnTo>
                <a:lnTo>
                  <a:pt x="1423" y="52"/>
                </a:lnTo>
                <a:lnTo>
                  <a:pt x="1438" y="40"/>
                </a:lnTo>
                <a:lnTo>
                  <a:pt x="1454" y="35"/>
                </a:lnTo>
                <a:lnTo>
                  <a:pt x="1473" y="35"/>
                </a:lnTo>
                <a:lnTo>
                  <a:pt x="1534" y="40"/>
                </a:lnTo>
                <a:lnTo>
                  <a:pt x="1594" y="42"/>
                </a:lnTo>
                <a:lnTo>
                  <a:pt x="1653" y="40"/>
                </a:lnTo>
                <a:lnTo>
                  <a:pt x="1713" y="35"/>
                </a:lnTo>
                <a:lnTo>
                  <a:pt x="1722" y="33"/>
                </a:lnTo>
                <a:lnTo>
                  <a:pt x="1722" y="33"/>
                </a:lnTo>
                <a:close/>
                <a:moveTo>
                  <a:pt x="6724" y="0"/>
                </a:moveTo>
                <a:lnTo>
                  <a:pt x="6749" y="2"/>
                </a:lnTo>
                <a:lnTo>
                  <a:pt x="6774" y="4"/>
                </a:lnTo>
                <a:lnTo>
                  <a:pt x="6799" y="10"/>
                </a:lnTo>
                <a:lnTo>
                  <a:pt x="6822" y="17"/>
                </a:lnTo>
                <a:lnTo>
                  <a:pt x="6845" y="25"/>
                </a:lnTo>
                <a:lnTo>
                  <a:pt x="6868" y="36"/>
                </a:lnTo>
                <a:lnTo>
                  <a:pt x="6890" y="50"/>
                </a:lnTo>
                <a:lnTo>
                  <a:pt x="6909" y="63"/>
                </a:lnTo>
                <a:lnTo>
                  <a:pt x="6928" y="81"/>
                </a:lnTo>
                <a:lnTo>
                  <a:pt x="6947" y="100"/>
                </a:lnTo>
                <a:lnTo>
                  <a:pt x="6964" y="121"/>
                </a:lnTo>
                <a:lnTo>
                  <a:pt x="6982" y="142"/>
                </a:lnTo>
                <a:lnTo>
                  <a:pt x="6999" y="167"/>
                </a:lnTo>
                <a:lnTo>
                  <a:pt x="7014" y="194"/>
                </a:lnTo>
                <a:lnTo>
                  <a:pt x="7030" y="223"/>
                </a:lnTo>
                <a:lnTo>
                  <a:pt x="7043" y="253"/>
                </a:lnTo>
                <a:lnTo>
                  <a:pt x="7064" y="311"/>
                </a:lnTo>
                <a:lnTo>
                  <a:pt x="7083" y="372"/>
                </a:lnTo>
                <a:lnTo>
                  <a:pt x="7101" y="438"/>
                </a:lnTo>
                <a:lnTo>
                  <a:pt x="7112" y="509"/>
                </a:lnTo>
                <a:lnTo>
                  <a:pt x="7124" y="584"/>
                </a:lnTo>
                <a:lnTo>
                  <a:pt x="7131" y="664"/>
                </a:lnTo>
                <a:lnTo>
                  <a:pt x="7135" y="747"/>
                </a:lnTo>
                <a:lnTo>
                  <a:pt x="7137" y="837"/>
                </a:lnTo>
                <a:lnTo>
                  <a:pt x="7135" y="925"/>
                </a:lnTo>
                <a:lnTo>
                  <a:pt x="7131" y="1008"/>
                </a:lnTo>
                <a:lnTo>
                  <a:pt x="7124" y="1086"/>
                </a:lnTo>
                <a:lnTo>
                  <a:pt x="7112" y="1161"/>
                </a:lnTo>
                <a:lnTo>
                  <a:pt x="7101" y="1232"/>
                </a:lnTo>
                <a:lnTo>
                  <a:pt x="7083" y="1298"/>
                </a:lnTo>
                <a:lnTo>
                  <a:pt x="7064" y="1359"/>
                </a:lnTo>
                <a:lnTo>
                  <a:pt x="7043" y="1417"/>
                </a:lnTo>
                <a:lnTo>
                  <a:pt x="7030" y="1447"/>
                </a:lnTo>
                <a:lnTo>
                  <a:pt x="7014" y="1474"/>
                </a:lnTo>
                <a:lnTo>
                  <a:pt x="6999" y="1501"/>
                </a:lnTo>
                <a:lnTo>
                  <a:pt x="6982" y="1526"/>
                </a:lnTo>
                <a:lnTo>
                  <a:pt x="6964" y="1549"/>
                </a:lnTo>
                <a:lnTo>
                  <a:pt x="6947" y="1570"/>
                </a:lnTo>
                <a:lnTo>
                  <a:pt x="6928" y="1587"/>
                </a:lnTo>
                <a:lnTo>
                  <a:pt x="6909" y="1605"/>
                </a:lnTo>
                <a:lnTo>
                  <a:pt x="6890" y="1620"/>
                </a:lnTo>
                <a:lnTo>
                  <a:pt x="6868" y="1632"/>
                </a:lnTo>
                <a:lnTo>
                  <a:pt x="6845" y="1643"/>
                </a:lnTo>
                <a:lnTo>
                  <a:pt x="6822" y="1653"/>
                </a:lnTo>
                <a:lnTo>
                  <a:pt x="6799" y="1658"/>
                </a:lnTo>
                <a:lnTo>
                  <a:pt x="6774" y="1664"/>
                </a:lnTo>
                <a:lnTo>
                  <a:pt x="6749" y="1666"/>
                </a:lnTo>
                <a:lnTo>
                  <a:pt x="6724" y="1668"/>
                </a:lnTo>
                <a:lnTo>
                  <a:pt x="6697" y="1666"/>
                </a:lnTo>
                <a:lnTo>
                  <a:pt x="6673" y="1664"/>
                </a:lnTo>
                <a:lnTo>
                  <a:pt x="6649" y="1658"/>
                </a:lnTo>
                <a:lnTo>
                  <a:pt x="6626" y="1653"/>
                </a:lnTo>
                <a:lnTo>
                  <a:pt x="6603" y="1643"/>
                </a:lnTo>
                <a:lnTo>
                  <a:pt x="6582" y="1632"/>
                </a:lnTo>
                <a:lnTo>
                  <a:pt x="6561" y="1620"/>
                </a:lnTo>
                <a:lnTo>
                  <a:pt x="6540" y="1605"/>
                </a:lnTo>
                <a:lnTo>
                  <a:pt x="6521" y="1587"/>
                </a:lnTo>
                <a:lnTo>
                  <a:pt x="6502" y="1570"/>
                </a:lnTo>
                <a:lnTo>
                  <a:pt x="6484" y="1549"/>
                </a:lnTo>
                <a:lnTo>
                  <a:pt x="6467" y="1526"/>
                </a:lnTo>
                <a:lnTo>
                  <a:pt x="6452" y="1501"/>
                </a:lnTo>
                <a:lnTo>
                  <a:pt x="6436" y="1474"/>
                </a:lnTo>
                <a:lnTo>
                  <a:pt x="6421" y="1447"/>
                </a:lnTo>
                <a:lnTo>
                  <a:pt x="6408" y="1417"/>
                </a:lnTo>
                <a:lnTo>
                  <a:pt x="6385" y="1359"/>
                </a:lnTo>
                <a:lnTo>
                  <a:pt x="6365" y="1298"/>
                </a:lnTo>
                <a:lnTo>
                  <a:pt x="6350" y="1232"/>
                </a:lnTo>
                <a:lnTo>
                  <a:pt x="6337" y="1161"/>
                </a:lnTo>
                <a:lnTo>
                  <a:pt x="6327" y="1086"/>
                </a:lnTo>
                <a:lnTo>
                  <a:pt x="6319" y="1008"/>
                </a:lnTo>
                <a:lnTo>
                  <a:pt x="6315" y="923"/>
                </a:lnTo>
                <a:lnTo>
                  <a:pt x="6313" y="837"/>
                </a:lnTo>
                <a:lnTo>
                  <a:pt x="6315" y="747"/>
                </a:lnTo>
                <a:lnTo>
                  <a:pt x="6319" y="664"/>
                </a:lnTo>
                <a:lnTo>
                  <a:pt x="6327" y="584"/>
                </a:lnTo>
                <a:lnTo>
                  <a:pt x="6337" y="509"/>
                </a:lnTo>
                <a:lnTo>
                  <a:pt x="6350" y="438"/>
                </a:lnTo>
                <a:lnTo>
                  <a:pt x="6365" y="372"/>
                </a:lnTo>
                <a:lnTo>
                  <a:pt x="6385" y="311"/>
                </a:lnTo>
                <a:lnTo>
                  <a:pt x="6408" y="253"/>
                </a:lnTo>
                <a:lnTo>
                  <a:pt x="6421" y="223"/>
                </a:lnTo>
                <a:lnTo>
                  <a:pt x="6436" y="194"/>
                </a:lnTo>
                <a:lnTo>
                  <a:pt x="6452" y="167"/>
                </a:lnTo>
                <a:lnTo>
                  <a:pt x="6467" y="142"/>
                </a:lnTo>
                <a:lnTo>
                  <a:pt x="6484" y="121"/>
                </a:lnTo>
                <a:lnTo>
                  <a:pt x="6502" y="100"/>
                </a:lnTo>
                <a:lnTo>
                  <a:pt x="6521" y="81"/>
                </a:lnTo>
                <a:lnTo>
                  <a:pt x="6540" y="63"/>
                </a:lnTo>
                <a:lnTo>
                  <a:pt x="6561" y="50"/>
                </a:lnTo>
                <a:lnTo>
                  <a:pt x="6582" y="36"/>
                </a:lnTo>
                <a:lnTo>
                  <a:pt x="6603" y="25"/>
                </a:lnTo>
                <a:lnTo>
                  <a:pt x="6626" y="17"/>
                </a:lnTo>
                <a:lnTo>
                  <a:pt x="6649" y="10"/>
                </a:lnTo>
                <a:lnTo>
                  <a:pt x="6674" y="4"/>
                </a:lnTo>
                <a:lnTo>
                  <a:pt x="6699" y="2"/>
                </a:lnTo>
                <a:lnTo>
                  <a:pt x="6724" y="0"/>
                </a:lnTo>
                <a:lnTo>
                  <a:pt x="67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3"/>
            </p:custDataLst>
          </p:nvPr>
        </p:nvSpPr>
        <p:spPr>
          <a:xfrm>
            <a:off x="2949365" y="2754314"/>
            <a:ext cx="158750" cy="1587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9FA2A7"/>
            </a:solidFill>
          </a:ln>
          <a:effectLst>
            <a:innerShdw blurRad="114300">
              <a:srgbClr val="9FA2A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12260" y="905510"/>
            <a:ext cx="3993515" cy="1005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/>
              <a:t>NORLAND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0225" y="337820"/>
            <a:ext cx="952500" cy="952500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   Welcome to: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  HK.GLOABALNETWORK.US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0" y="181211"/>
            <a:ext cx="1273553" cy="698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</a:rPr>
              <a:t>01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59" name="任意多边形 58"/>
          <p:cNvSpPr/>
          <p:nvPr>
            <p:custDataLst>
              <p:tags r:id="rId3"/>
            </p:custDataLst>
          </p:nvPr>
        </p:nvSpPr>
        <p:spPr>
          <a:xfrm>
            <a:off x="2575650" y="361342"/>
            <a:ext cx="2762314" cy="517898"/>
          </a:xfrm>
          <a:custGeom>
            <a:avLst/>
            <a:gdLst>
              <a:gd name="connsiteX0" fmla="*/ 2601530 w 2762314"/>
              <a:gd name="connsiteY0" fmla="*/ 165694 h 517898"/>
              <a:gd name="connsiteX1" fmla="*/ 2762314 w 2762314"/>
              <a:gd name="connsiteY1" fmla="*/ 258949 h 517898"/>
              <a:gd name="connsiteX2" fmla="*/ 2601530 w 2762314"/>
              <a:gd name="connsiteY2" fmla="*/ 352204 h 517898"/>
              <a:gd name="connsiteX3" fmla="*/ 0 w 2762314"/>
              <a:gd name="connsiteY3" fmla="*/ 0 h 517898"/>
              <a:gd name="connsiteX4" fmla="*/ 2601529 w 2762314"/>
              <a:gd name="connsiteY4" fmla="*/ 0 h 517898"/>
              <a:gd name="connsiteX5" fmla="*/ 2601529 w 2762314"/>
              <a:gd name="connsiteY5" fmla="*/ 517898 h 517898"/>
              <a:gd name="connsiteX6" fmla="*/ 0 w 2762314"/>
              <a:gd name="connsiteY6" fmla="*/ 517898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314" h="517898">
                <a:moveTo>
                  <a:pt x="2601530" y="165694"/>
                </a:moveTo>
                <a:lnTo>
                  <a:pt x="2762314" y="258949"/>
                </a:lnTo>
                <a:lnTo>
                  <a:pt x="2601530" y="352204"/>
                </a:lnTo>
                <a:close/>
                <a:moveTo>
                  <a:pt x="0" y="0"/>
                </a:moveTo>
                <a:lnTo>
                  <a:pt x="2601529" y="0"/>
                </a:lnTo>
                <a:lnTo>
                  <a:pt x="2601529" y="517898"/>
                </a:lnTo>
                <a:lnTo>
                  <a:pt x="0" y="5178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000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SIGN UP</a:t>
            </a:r>
          </a:p>
        </p:txBody>
      </p:sp>
      <p:sp>
        <p:nvSpPr>
          <p:cNvPr id="44" name="TextBox 91"/>
          <p:cNvSpPr txBox="1"/>
          <p:nvPr>
            <p:custDataLst>
              <p:tags r:id="rId4"/>
            </p:custDataLst>
          </p:nvPr>
        </p:nvSpPr>
        <p:spPr>
          <a:xfrm>
            <a:off x="5553988" y="435625"/>
            <a:ext cx="5799811" cy="3693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dirty="0">
                <a:sym typeface="Arial" panose="020B0604020202020204" pitchFamily="34" charset="0"/>
              </a:rPr>
              <a:t>SIGN UP BY CREATING NEW ORDERS </a:t>
            </a:r>
          </a:p>
        </p:txBody>
      </p:sp>
      <p:sp>
        <p:nvSpPr>
          <p:cNvPr id="87" name="任意多边形 86"/>
          <p:cNvSpPr/>
          <p:nvPr>
            <p:custDataLst>
              <p:tags r:id="rId5"/>
            </p:custDataLst>
          </p:nvPr>
        </p:nvSpPr>
        <p:spPr>
          <a:xfrm>
            <a:off x="1273552" y="183867"/>
            <a:ext cx="1302095" cy="695373"/>
          </a:xfrm>
          <a:custGeom>
            <a:avLst/>
            <a:gdLst>
              <a:gd name="connsiteX0" fmla="*/ 0 w 1302095"/>
              <a:gd name="connsiteY0" fmla="*/ 0 h 695373"/>
              <a:gd name="connsiteX1" fmla="*/ 1302095 w 1302095"/>
              <a:gd name="connsiteY1" fmla="*/ 176150 h 695373"/>
              <a:gd name="connsiteX2" fmla="*/ 1302095 w 1302095"/>
              <a:gd name="connsiteY2" fmla="*/ 695373 h 695373"/>
              <a:gd name="connsiteX3" fmla="*/ 0 w 1302095"/>
              <a:gd name="connsiteY3" fmla="*/ 695373 h 6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095" h="695373">
                <a:moveTo>
                  <a:pt x="0" y="0"/>
                </a:moveTo>
                <a:lnTo>
                  <a:pt x="1302095" y="176150"/>
                </a:lnTo>
                <a:lnTo>
                  <a:pt x="1302095" y="695373"/>
                </a:lnTo>
                <a:lnTo>
                  <a:pt x="0" y="6953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2575650" y="361342"/>
            <a:ext cx="373020" cy="51789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 rot="10800000">
            <a:off x="900524" y="181210"/>
            <a:ext cx="373019" cy="6980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rcRect t="11898" r="1851" b="858"/>
          <a:stretch>
            <a:fillRect/>
          </a:stretch>
        </p:blipFill>
        <p:spPr>
          <a:xfrm>
            <a:off x="502285" y="932815"/>
            <a:ext cx="11187430" cy="5358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0" y="181211"/>
            <a:ext cx="1273553" cy="698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</a:rPr>
              <a:t>01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59" name="任意多边形 58"/>
          <p:cNvSpPr/>
          <p:nvPr>
            <p:custDataLst>
              <p:tags r:id="rId3"/>
            </p:custDataLst>
          </p:nvPr>
        </p:nvSpPr>
        <p:spPr>
          <a:xfrm>
            <a:off x="2575650" y="361342"/>
            <a:ext cx="2762314" cy="517898"/>
          </a:xfrm>
          <a:custGeom>
            <a:avLst/>
            <a:gdLst>
              <a:gd name="connsiteX0" fmla="*/ 2601530 w 2762314"/>
              <a:gd name="connsiteY0" fmla="*/ 165694 h 517898"/>
              <a:gd name="connsiteX1" fmla="*/ 2762314 w 2762314"/>
              <a:gd name="connsiteY1" fmla="*/ 258949 h 517898"/>
              <a:gd name="connsiteX2" fmla="*/ 2601530 w 2762314"/>
              <a:gd name="connsiteY2" fmla="*/ 352204 h 517898"/>
              <a:gd name="connsiteX3" fmla="*/ 0 w 2762314"/>
              <a:gd name="connsiteY3" fmla="*/ 0 h 517898"/>
              <a:gd name="connsiteX4" fmla="*/ 2601529 w 2762314"/>
              <a:gd name="connsiteY4" fmla="*/ 0 h 517898"/>
              <a:gd name="connsiteX5" fmla="*/ 2601529 w 2762314"/>
              <a:gd name="connsiteY5" fmla="*/ 517898 h 517898"/>
              <a:gd name="connsiteX6" fmla="*/ 0 w 2762314"/>
              <a:gd name="connsiteY6" fmla="*/ 517898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314" h="517898">
                <a:moveTo>
                  <a:pt x="2601530" y="165694"/>
                </a:moveTo>
                <a:lnTo>
                  <a:pt x="2762314" y="258949"/>
                </a:lnTo>
                <a:lnTo>
                  <a:pt x="2601530" y="352204"/>
                </a:lnTo>
                <a:close/>
                <a:moveTo>
                  <a:pt x="0" y="0"/>
                </a:moveTo>
                <a:lnTo>
                  <a:pt x="2601529" y="0"/>
                </a:lnTo>
                <a:lnTo>
                  <a:pt x="2601529" y="517898"/>
                </a:lnTo>
                <a:lnTo>
                  <a:pt x="0" y="5178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000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SIGN UP</a:t>
            </a:r>
          </a:p>
        </p:txBody>
      </p:sp>
      <p:sp>
        <p:nvSpPr>
          <p:cNvPr id="44" name="TextBox 91"/>
          <p:cNvSpPr txBox="1"/>
          <p:nvPr>
            <p:custDataLst>
              <p:tags r:id="rId4"/>
            </p:custDataLst>
          </p:nvPr>
        </p:nvSpPr>
        <p:spPr>
          <a:xfrm>
            <a:off x="5553988" y="435625"/>
            <a:ext cx="5799811" cy="3693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dirty="0">
                <a:sym typeface="Arial" panose="020B0604020202020204" pitchFamily="34" charset="0"/>
              </a:rPr>
              <a:t>SIGN UP BY CREATING NEW ORDERS </a:t>
            </a:r>
          </a:p>
        </p:txBody>
      </p:sp>
      <p:sp>
        <p:nvSpPr>
          <p:cNvPr id="87" name="任意多边形 86"/>
          <p:cNvSpPr/>
          <p:nvPr>
            <p:custDataLst>
              <p:tags r:id="rId5"/>
            </p:custDataLst>
          </p:nvPr>
        </p:nvSpPr>
        <p:spPr>
          <a:xfrm>
            <a:off x="1273552" y="183867"/>
            <a:ext cx="1302095" cy="695373"/>
          </a:xfrm>
          <a:custGeom>
            <a:avLst/>
            <a:gdLst>
              <a:gd name="connsiteX0" fmla="*/ 0 w 1302095"/>
              <a:gd name="connsiteY0" fmla="*/ 0 h 695373"/>
              <a:gd name="connsiteX1" fmla="*/ 1302095 w 1302095"/>
              <a:gd name="connsiteY1" fmla="*/ 176150 h 695373"/>
              <a:gd name="connsiteX2" fmla="*/ 1302095 w 1302095"/>
              <a:gd name="connsiteY2" fmla="*/ 695373 h 695373"/>
              <a:gd name="connsiteX3" fmla="*/ 0 w 1302095"/>
              <a:gd name="connsiteY3" fmla="*/ 695373 h 6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095" h="695373">
                <a:moveTo>
                  <a:pt x="0" y="0"/>
                </a:moveTo>
                <a:lnTo>
                  <a:pt x="1302095" y="176150"/>
                </a:lnTo>
                <a:lnTo>
                  <a:pt x="1302095" y="695373"/>
                </a:lnTo>
                <a:lnTo>
                  <a:pt x="0" y="6953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2575650" y="361342"/>
            <a:ext cx="373020" cy="51789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 rot="10800000">
            <a:off x="900524" y="181210"/>
            <a:ext cx="373019" cy="6980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rcRect t="12873" r="2885"/>
          <a:stretch>
            <a:fillRect/>
          </a:stretch>
        </p:blipFill>
        <p:spPr>
          <a:xfrm>
            <a:off x="513715" y="939800"/>
            <a:ext cx="11164570" cy="53968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0" y="181211"/>
            <a:ext cx="1273553" cy="698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</a:rPr>
              <a:t>01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59" name="任意多边形 58"/>
          <p:cNvSpPr/>
          <p:nvPr>
            <p:custDataLst>
              <p:tags r:id="rId3"/>
            </p:custDataLst>
          </p:nvPr>
        </p:nvSpPr>
        <p:spPr>
          <a:xfrm>
            <a:off x="2575650" y="361342"/>
            <a:ext cx="2762314" cy="517898"/>
          </a:xfrm>
          <a:custGeom>
            <a:avLst/>
            <a:gdLst>
              <a:gd name="connsiteX0" fmla="*/ 2601530 w 2762314"/>
              <a:gd name="connsiteY0" fmla="*/ 165694 h 517898"/>
              <a:gd name="connsiteX1" fmla="*/ 2762314 w 2762314"/>
              <a:gd name="connsiteY1" fmla="*/ 258949 h 517898"/>
              <a:gd name="connsiteX2" fmla="*/ 2601530 w 2762314"/>
              <a:gd name="connsiteY2" fmla="*/ 352204 h 517898"/>
              <a:gd name="connsiteX3" fmla="*/ 0 w 2762314"/>
              <a:gd name="connsiteY3" fmla="*/ 0 h 517898"/>
              <a:gd name="connsiteX4" fmla="*/ 2601529 w 2762314"/>
              <a:gd name="connsiteY4" fmla="*/ 0 h 517898"/>
              <a:gd name="connsiteX5" fmla="*/ 2601529 w 2762314"/>
              <a:gd name="connsiteY5" fmla="*/ 517898 h 517898"/>
              <a:gd name="connsiteX6" fmla="*/ 0 w 2762314"/>
              <a:gd name="connsiteY6" fmla="*/ 517898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314" h="517898">
                <a:moveTo>
                  <a:pt x="2601530" y="165694"/>
                </a:moveTo>
                <a:lnTo>
                  <a:pt x="2762314" y="258949"/>
                </a:lnTo>
                <a:lnTo>
                  <a:pt x="2601530" y="352204"/>
                </a:lnTo>
                <a:close/>
                <a:moveTo>
                  <a:pt x="0" y="0"/>
                </a:moveTo>
                <a:lnTo>
                  <a:pt x="2601529" y="0"/>
                </a:lnTo>
                <a:lnTo>
                  <a:pt x="2601529" y="517898"/>
                </a:lnTo>
                <a:lnTo>
                  <a:pt x="0" y="5178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000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SIGN UP</a:t>
            </a:r>
          </a:p>
        </p:txBody>
      </p:sp>
      <p:sp>
        <p:nvSpPr>
          <p:cNvPr id="44" name="TextBox 91"/>
          <p:cNvSpPr txBox="1"/>
          <p:nvPr>
            <p:custDataLst>
              <p:tags r:id="rId4"/>
            </p:custDataLst>
          </p:nvPr>
        </p:nvSpPr>
        <p:spPr>
          <a:xfrm>
            <a:off x="5553988" y="435625"/>
            <a:ext cx="5799811" cy="3693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dirty="0">
                <a:sym typeface="Arial" panose="020B0604020202020204" pitchFamily="34" charset="0"/>
              </a:rPr>
              <a:t>SIGN UP BY CREATING NEW ORDERS </a:t>
            </a:r>
          </a:p>
        </p:txBody>
      </p:sp>
      <p:sp>
        <p:nvSpPr>
          <p:cNvPr id="87" name="任意多边形 86"/>
          <p:cNvSpPr/>
          <p:nvPr>
            <p:custDataLst>
              <p:tags r:id="rId5"/>
            </p:custDataLst>
          </p:nvPr>
        </p:nvSpPr>
        <p:spPr>
          <a:xfrm>
            <a:off x="1273552" y="183867"/>
            <a:ext cx="1302095" cy="695373"/>
          </a:xfrm>
          <a:custGeom>
            <a:avLst/>
            <a:gdLst>
              <a:gd name="connsiteX0" fmla="*/ 0 w 1302095"/>
              <a:gd name="connsiteY0" fmla="*/ 0 h 695373"/>
              <a:gd name="connsiteX1" fmla="*/ 1302095 w 1302095"/>
              <a:gd name="connsiteY1" fmla="*/ 176150 h 695373"/>
              <a:gd name="connsiteX2" fmla="*/ 1302095 w 1302095"/>
              <a:gd name="connsiteY2" fmla="*/ 695373 h 695373"/>
              <a:gd name="connsiteX3" fmla="*/ 0 w 1302095"/>
              <a:gd name="connsiteY3" fmla="*/ 695373 h 6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095" h="695373">
                <a:moveTo>
                  <a:pt x="0" y="0"/>
                </a:moveTo>
                <a:lnTo>
                  <a:pt x="1302095" y="176150"/>
                </a:lnTo>
                <a:lnTo>
                  <a:pt x="1302095" y="695373"/>
                </a:lnTo>
                <a:lnTo>
                  <a:pt x="0" y="6953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2575650" y="361342"/>
            <a:ext cx="373020" cy="51789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 rot="10800000">
            <a:off x="900524" y="181210"/>
            <a:ext cx="373019" cy="6980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rcRect t="13315" r="5566" b="373"/>
          <a:stretch>
            <a:fillRect/>
          </a:stretch>
        </p:blipFill>
        <p:spPr>
          <a:xfrm>
            <a:off x="580390" y="932815"/>
            <a:ext cx="11031220" cy="54336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0" y="181211"/>
            <a:ext cx="1273553" cy="698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</a:rPr>
              <a:t>01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59" name="任意多边形 58"/>
          <p:cNvSpPr/>
          <p:nvPr>
            <p:custDataLst>
              <p:tags r:id="rId3"/>
            </p:custDataLst>
          </p:nvPr>
        </p:nvSpPr>
        <p:spPr>
          <a:xfrm>
            <a:off x="2575650" y="361342"/>
            <a:ext cx="2762314" cy="517898"/>
          </a:xfrm>
          <a:custGeom>
            <a:avLst/>
            <a:gdLst>
              <a:gd name="connsiteX0" fmla="*/ 2601530 w 2762314"/>
              <a:gd name="connsiteY0" fmla="*/ 165694 h 517898"/>
              <a:gd name="connsiteX1" fmla="*/ 2762314 w 2762314"/>
              <a:gd name="connsiteY1" fmla="*/ 258949 h 517898"/>
              <a:gd name="connsiteX2" fmla="*/ 2601530 w 2762314"/>
              <a:gd name="connsiteY2" fmla="*/ 352204 h 517898"/>
              <a:gd name="connsiteX3" fmla="*/ 0 w 2762314"/>
              <a:gd name="connsiteY3" fmla="*/ 0 h 517898"/>
              <a:gd name="connsiteX4" fmla="*/ 2601529 w 2762314"/>
              <a:gd name="connsiteY4" fmla="*/ 0 h 517898"/>
              <a:gd name="connsiteX5" fmla="*/ 2601529 w 2762314"/>
              <a:gd name="connsiteY5" fmla="*/ 517898 h 517898"/>
              <a:gd name="connsiteX6" fmla="*/ 0 w 2762314"/>
              <a:gd name="connsiteY6" fmla="*/ 517898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314" h="517898">
                <a:moveTo>
                  <a:pt x="2601530" y="165694"/>
                </a:moveTo>
                <a:lnTo>
                  <a:pt x="2762314" y="258949"/>
                </a:lnTo>
                <a:lnTo>
                  <a:pt x="2601530" y="352204"/>
                </a:lnTo>
                <a:close/>
                <a:moveTo>
                  <a:pt x="0" y="0"/>
                </a:moveTo>
                <a:lnTo>
                  <a:pt x="2601529" y="0"/>
                </a:lnTo>
                <a:lnTo>
                  <a:pt x="2601529" y="517898"/>
                </a:lnTo>
                <a:lnTo>
                  <a:pt x="0" y="5178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000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SIGN UP</a:t>
            </a:r>
          </a:p>
        </p:txBody>
      </p:sp>
      <p:sp>
        <p:nvSpPr>
          <p:cNvPr id="44" name="TextBox 91"/>
          <p:cNvSpPr txBox="1"/>
          <p:nvPr>
            <p:custDataLst>
              <p:tags r:id="rId4"/>
            </p:custDataLst>
          </p:nvPr>
        </p:nvSpPr>
        <p:spPr>
          <a:xfrm>
            <a:off x="5553988" y="435625"/>
            <a:ext cx="5799811" cy="3693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dirty="0">
                <a:sym typeface="Arial" panose="020B0604020202020204" pitchFamily="34" charset="0"/>
              </a:rPr>
              <a:t>USE REFERRAL LINK TO SIGN UP</a:t>
            </a:r>
          </a:p>
        </p:txBody>
      </p:sp>
      <p:sp>
        <p:nvSpPr>
          <p:cNvPr id="87" name="任意多边形 86"/>
          <p:cNvSpPr/>
          <p:nvPr>
            <p:custDataLst>
              <p:tags r:id="rId5"/>
            </p:custDataLst>
          </p:nvPr>
        </p:nvSpPr>
        <p:spPr>
          <a:xfrm>
            <a:off x="1273552" y="183867"/>
            <a:ext cx="1302095" cy="695373"/>
          </a:xfrm>
          <a:custGeom>
            <a:avLst/>
            <a:gdLst>
              <a:gd name="connsiteX0" fmla="*/ 0 w 1302095"/>
              <a:gd name="connsiteY0" fmla="*/ 0 h 695373"/>
              <a:gd name="connsiteX1" fmla="*/ 1302095 w 1302095"/>
              <a:gd name="connsiteY1" fmla="*/ 176150 h 695373"/>
              <a:gd name="connsiteX2" fmla="*/ 1302095 w 1302095"/>
              <a:gd name="connsiteY2" fmla="*/ 695373 h 695373"/>
              <a:gd name="connsiteX3" fmla="*/ 0 w 1302095"/>
              <a:gd name="connsiteY3" fmla="*/ 695373 h 6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095" h="695373">
                <a:moveTo>
                  <a:pt x="0" y="0"/>
                </a:moveTo>
                <a:lnTo>
                  <a:pt x="1302095" y="176150"/>
                </a:lnTo>
                <a:lnTo>
                  <a:pt x="1302095" y="695373"/>
                </a:lnTo>
                <a:lnTo>
                  <a:pt x="0" y="6953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2575650" y="361342"/>
            <a:ext cx="373020" cy="51789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 rot="10800000">
            <a:off x="900524" y="181210"/>
            <a:ext cx="373019" cy="6980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rcRect r="3196" b="333"/>
          <a:stretch>
            <a:fillRect/>
          </a:stretch>
        </p:blipFill>
        <p:spPr>
          <a:xfrm>
            <a:off x="457200" y="932815"/>
            <a:ext cx="11276965" cy="2178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rcRect t="228" r="7800" b="25825"/>
          <a:stretch>
            <a:fillRect/>
          </a:stretch>
        </p:blipFill>
        <p:spPr>
          <a:xfrm>
            <a:off x="440055" y="3569335"/>
            <a:ext cx="11294110" cy="2765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19350" y="3112135"/>
            <a:ext cx="735330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</a:rPr>
              <a:t>You can also sign up people by using referral link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0" y="181211"/>
            <a:ext cx="1273553" cy="698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</a:rPr>
              <a:t>01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59" name="任意多边形 58"/>
          <p:cNvSpPr/>
          <p:nvPr>
            <p:custDataLst>
              <p:tags r:id="rId3"/>
            </p:custDataLst>
          </p:nvPr>
        </p:nvSpPr>
        <p:spPr>
          <a:xfrm>
            <a:off x="2575650" y="361342"/>
            <a:ext cx="2762314" cy="517898"/>
          </a:xfrm>
          <a:custGeom>
            <a:avLst/>
            <a:gdLst>
              <a:gd name="connsiteX0" fmla="*/ 2601530 w 2762314"/>
              <a:gd name="connsiteY0" fmla="*/ 165694 h 517898"/>
              <a:gd name="connsiteX1" fmla="*/ 2762314 w 2762314"/>
              <a:gd name="connsiteY1" fmla="*/ 258949 h 517898"/>
              <a:gd name="connsiteX2" fmla="*/ 2601530 w 2762314"/>
              <a:gd name="connsiteY2" fmla="*/ 352204 h 517898"/>
              <a:gd name="connsiteX3" fmla="*/ 0 w 2762314"/>
              <a:gd name="connsiteY3" fmla="*/ 0 h 517898"/>
              <a:gd name="connsiteX4" fmla="*/ 2601529 w 2762314"/>
              <a:gd name="connsiteY4" fmla="*/ 0 h 517898"/>
              <a:gd name="connsiteX5" fmla="*/ 2601529 w 2762314"/>
              <a:gd name="connsiteY5" fmla="*/ 517898 h 517898"/>
              <a:gd name="connsiteX6" fmla="*/ 0 w 2762314"/>
              <a:gd name="connsiteY6" fmla="*/ 517898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314" h="517898">
                <a:moveTo>
                  <a:pt x="2601530" y="165694"/>
                </a:moveTo>
                <a:lnTo>
                  <a:pt x="2762314" y="258949"/>
                </a:lnTo>
                <a:lnTo>
                  <a:pt x="2601530" y="352204"/>
                </a:lnTo>
                <a:close/>
                <a:moveTo>
                  <a:pt x="0" y="0"/>
                </a:moveTo>
                <a:lnTo>
                  <a:pt x="2601529" y="0"/>
                </a:lnTo>
                <a:lnTo>
                  <a:pt x="2601529" y="517898"/>
                </a:lnTo>
                <a:lnTo>
                  <a:pt x="0" y="5178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000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SIGN UP</a:t>
            </a:r>
          </a:p>
        </p:txBody>
      </p:sp>
      <p:sp>
        <p:nvSpPr>
          <p:cNvPr id="44" name="TextBox 91"/>
          <p:cNvSpPr txBox="1"/>
          <p:nvPr>
            <p:custDataLst>
              <p:tags r:id="rId4"/>
            </p:custDataLst>
          </p:nvPr>
        </p:nvSpPr>
        <p:spPr>
          <a:xfrm>
            <a:off x="5553988" y="435625"/>
            <a:ext cx="5799811" cy="3693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dirty="0">
                <a:sym typeface="Arial" panose="020B0604020202020204" pitchFamily="34" charset="0"/>
              </a:rPr>
              <a:t>USE REFERRAL LINK TO SIGN UP</a:t>
            </a:r>
          </a:p>
        </p:txBody>
      </p:sp>
      <p:sp>
        <p:nvSpPr>
          <p:cNvPr id="87" name="任意多边形 86"/>
          <p:cNvSpPr/>
          <p:nvPr>
            <p:custDataLst>
              <p:tags r:id="rId5"/>
            </p:custDataLst>
          </p:nvPr>
        </p:nvSpPr>
        <p:spPr>
          <a:xfrm>
            <a:off x="1273552" y="183867"/>
            <a:ext cx="1302095" cy="695373"/>
          </a:xfrm>
          <a:custGeom>
            <a:avLst/>
            <a:gdLst>
              <a:gd name="connsiteX0" fmla="*/ 0 w 1302095"/>
              <a:gd name="connsiteY0" fmla="*/ 0 h 695373"/>
              <a:gd name="connsiteX1" fmla="*/ 1302095 w 1302095"/>
              <a:gd name="connsiteY1" fmla="*/ 176150 h 695373"/>
              <a:gd name="connsiteX2" fmla="*/ 1302095 w 1302095"/>
              <a:gd name="connsiteY2" fmla="*/ 695373 h 695373"/>
              <a:gd name="connsiteX3" fmla="*/ 0 w 1302095"/>
              <a:gd name="connsiteY3" fmla="*/ 695373 h 6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095" h="695373">
                <a:moveTo>
                  <a:pt x="0" y="0"/>
                </a:moveTo>
                <a:lnTo>
                  <a:pt x="1302095" y="176150"/>
                </a:lnTo>
                <a:lnTo>
                  <a:pt x="1302095" y="695373"/>
                </a:lnTo>
                <a:lnTo>
                  <a:pt x="0" y="6953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2575650" y="361342"/>
            <a:ext cx="373020" cy="51789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 rot="10800000">
            <a:off x="900524" y="181210"/>
            <a:ext cx="373019" cy="6980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rcRect l="478" t="3257" r="4021" b="69169"/>
          <a:stretch>
            <a:fillRect/>
          </a:stretch>
        </p:blipFill>
        <p:spPr>
          <a:xfrm>
            <a:off x="302895" y="1012825"/>
            <a:ext cx="11586210" cy="1802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rcRect l="478" t="47437" r="603" b="870"/>
          <a:stretch>
            <a:fillRect/>
          </a:stretch>
        </p:blipFill>
        <p:spPr>
          <a:xfrm>
            <a:off x="282575" y="2957830"/>
            <a:ext cx="11627485" cy="32740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/>
          <p:cNvSpPr/>
          <p:nvPr>
            <p:custDataLst>
              <p:tags r:id="rId2"/>
            </p:custDataLst>
          </p:nvPr>
        </p:nvSpPr>
        <p:spPr>
          <a:xfrm>
            <a:off x="0" y="205876"/>
            <a:ext cx="1273553" cy="69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</a:rPr>
              <a:t>02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94" name="任意多边形 93"/>
          <p:cNvSpPr/>
          <p:nvPr>
            <p:custDataLst>
              <p:tags r:id="rId3"/>
            </p:custDataLst>
          </p:nvPr>
        </p:nvSpPr>
        <p:spPr>
          <a:xfrm>
            <a:off x="2575650" y="205876"/>
            <a:ext cx="2762314" cy="517898"/>
          </a:xfrm>
          <a:custGeom>
            <a:avLst/>
            <a:gdLst>
              <a:gd name="connsiteX0" fmla="*/ 2601530 w 2762314"/>
              <a:gd name="connsiteY0" fmla="*/ 165694 h 517898"/>
              <a:gd name="connsiteX1" fmla="*/ 2762314 w 2762314"/>
              <a:gd name="connsiteY1" fmla="*/ 258949 h 517898"/>
              <a:gd name="connsiteX2" fmla="*/ 2601530 w 2762314"/>
              <a:gd name="connsiteY2" fmla="*/ 352204 h 517898"/>
              <a:gd name="connsiteX3" fmla="*/ 0 w 2762314"/>
              <a:gd name="connsiteY3" fmla="*/ 0 h 517898"/>
              <a:gd name="connsiteX4" fmla="*/ 2601529 w 2762314"/>
              <a:gd name="connsiteY4" fmla="*/ 0 h 517898"/>
              <a:gd name="connsiteX5" fmla="*/ 2601529 w 2762314"/>
              <a:gd name="connsiteY5" fmla="*/ 517898 h 517898"/>
              <a:gd name="connsiteX6" fmla="*/ 0 w 2762314"/>
              <a:gd name="connsiteY6" fmla="*/ 517898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314" h="517898">
                <a:moveTo>
                  <a:pt x="2601530" y="165694"/>
                </a:moveTo>
                <a:lnTo>
                  <a:pt x="2762314" y="258949"/>
                </a:lnTo>
                <a:lnTo>
                  <a:pt x="2601530" y="352204"/>
                </a:lnTo>
                <a:close/>
                <a:moveTo>
                  <a:pt x="0" y="0"/>
                </a:moveTo>
                <a:lnTo>
                  <a:pt x="2601529" y="0"/>
                </a:lnTo>
                <a:lnTo>
                  <a:pt x="2601529" y="517898"/>
                </a:lnTo>
                <a:lnTo>
                  <a:pt x="0" y="5178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0000" rtlCol="0" anchor="ctr"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MAKE ORDERS</a:t>
            </a:r>
          </a:p>
        </p:txBody>
      </p:sp>
      <p:sp>
        <p:nvSpPr>
          <p:cNvPr id="99" name="TextBox 91"/>
          <p:cNvSpPr txBox="1"/>
          <p:nvPr>
            <p:custDataLst>
              <p:tags r:id="rId4"/>
            </p:custDataLst>
          </p:nvPr>
        </p:nvSpPr>
        <p:spPr>
          <a:xfrm>
            <a:off x="5553988" y="280159"/>
            <a:ext cx="5799811" cy="3693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dirty="0">
                <a:sym typeface="Arial" panose="020B0604020202020204" pitchFamily="34" charset="0"/>
              </a:rPr>
              <a:t>UPGRADE ORDER AND RETAIL ORDER</a:t>
            </a:r>
          </a:p>
        </p:txBody>
      </p:sp>
      <p:sp>
        <p:nvSpPr>
          <p:cNvPr id="101" name="任意多边形 100"/>
          <p:cNvSpPr/>
          <p:nvPr>
            <p:custDataLst>
              <p:tags r:id="rId5"/>
            </p:custDataLst>
          </p:nvPr>
        </p:nvSpPr>
        <p:spPr>
          <a:xfrm flipV="1">
            <a:off x="1273552" y="205876"/>
            <a:ext cx="1302095" cy="695373"/>
          </a:xfrm>
          <a:custGeom>
            <a:avLst/>
            <a:gdLst>
              <a:gd name="connsiteX0" fmla="*/ 0 w 1302095"/>
              <a:gd name="connsiteY0" fmla="*/ 0 h 695373"/>
              <a:gd name="connsiteX1" fmla="*/ 1302095 w 1302095"/>
              <a:gd name="connsiteY1" fmla="*/ 176150 h 695373"/>
              <a:gd name="connsiteX2" fmla="*/ 1302095 w 1302095"/>
              <a:gd name="connsiteY2" fmla="*/ 695373 h 695373"/>
              <a:gd name="connsiteX3" fmla="*/ 0 w 1302095"/>
              <a:gd name="connsiteY3" fmla="*/ 695373 h 6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095" h="695373">
                <a:moveTo>
                  <a:pt x="0" y="0"/>
                </a:moveTo>
                <a:lnTo>
                  <a:pt x="1302095" y="176150"/>
                </a:lnTo>
                <a:lnTo>
                  <a:pt x="1302095" y="695373"/>
                </a:lnTo>
                <a:lnTo>
                  <a:pt x="0" y="6953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2575560" y="189230"/>
            <a:ext cx="372745" cy="5346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 rot="10800000">
            <a:off x="901065" y="240665"/>
            <a:ext cx="372745" cy="660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rcRect t="14033" r="1368" b="36612"/>
          <a:stretch>
            <a:fillRect/>
          </a:stretch>
        </p:blipFill>
        <p:spPr>
          <a:xfrm>
            <a:off x="139700" y="3109595"/>
            <a:ext cx="11913235" cy="3211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rcRect t="13116" r="1308" b="44801"/>
          <a:stretch>
            <a:fillRect/>
          </a:stretch>
        </p:blipFill>
        <p:spPr>
          <a:xfrm>
            <a:off x="148590" y="903605"/>
            <a:ext cx="11894820" cy="27330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171586"/>
            <a:ext cx="1273553" cy="6980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</a:rPr>
              <a:t>03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3" name="任意多边形 2"/>
          <p:cNvSpPr/>
          <p:nvPr>
            <p:custDataLst>
              <p:tags r:id="rId3"/>
            </p:custDataLst>
          </p:nvPr>
        </p:nvSpPr>
        <p:spPr>
          <a:xfrm>
            <a:off x="2425700" y="171450"/>
            <a:ext cx="3401695" cy="518160"/>
          </a:xfrm>
          <a:custGeom>
            <a:avLst/>
            <a:gdLst>
              <a:gd name="connsiteX0" fmla="*/ 2601530 w 2762314"/>
              <a:gd name="connsiteY0" fmla="*/ 165694 h 517898"/>
              <a:gd name="connsiteX1" fmla="*/ 2762314 w 2762314"/>
              <a:gd name="connsiteY1" fmla="*/ 258949 h 517898"/>
              <a:gd name="connsiteX2" fmla="*/ 2601530 w 2762314"/>
              <a:gd name="connsiteY2" fmla="*/ 352204 h 517898"/>
              <a:gd name="connsiteX3" fmla="*/ 0 w 2762314"/>
              <a:gd name="connsiteY3" fmla="*/ 0 h 517898"/>
              <a:gd name="connsiteX4" fmla="*/ 2601529 w 2762314"/>
              <a:gd name="connsiteY4" fmla="*/ 0 h 517898"/>
              <a:gd name="connsiteX5" fmla="*/ 2601529 w 2762314"/>
              <a:gd name="connsiteY5" fmla="*/ 517898 h 517898"/>
              <a:gd name="connsiteX6" fmla="*/ 0 w 2762314"/>
              <a:gd name="connsiteY6" fmla="*/ 517898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314" h="517898">
                <a:moveTo>
                  <a:pt x="2601530" y="165694"/>
                </a:moveTo>
                <a:lnTo>
                  <a:pt x="2762314" y="258949"/>
                </a:lnTo>
                <a:lnTo>
                  <a:pt x="2601530" y="352204"/>
                </a:lnTo>
                <a:close/>
                <a:moveTo>
                  <a:pt x="0" y="0"/>
                </a:moveTo>
                <a:lnTo>
                  <a:pt x="2601529" y="0"/>
                </a:lnTo>
                <a:lnTo>
                  <a:pt x="2601529" y="517898"/>
                </a:lnTo>
                <a:lnTo>
                  <a:pt x="0" y="51789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0000" rtlCol="0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BONUS AND RECHARGE</a:t>
            </a:r>
            <a:r>
              <a:rPr lang="en-US" altLang="zh-CN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91"/>
          <p:cNvSpPr txBox="1"/>
          <p:nvPr>
            <p:custDataLst>
              <p:tags r:id="rId4"/>
            </p:custDataLst>
          </p:nvPr>
        </p:nvSpPr>
        <p:spPr>
          <a:xfrm>
            <a:off x="5887363" y="245869"/>
            <a:ext cx="5799811" cy="369332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lstStyle/>
          <a:p>
            <a:r>
              <a:rPr lang="en-US" altLang="zh-CN" dirty="0">
                <a:sym typeface="Arial" panose="020B0604020202020204" pitchFamily="34" charset="0"/>
              </a:rPr>
              <a:t>RECHARGE AND WITHDRAWAL FROM BUNUS ACCOUNT</a:t>
            </a:r>
          </a:p>
        </p:txBody>
      </p:sp>
      <p:sp>
        <p:nvSpPr>
          <p:cNvPr id="6" name="任意多边形 5"/>
          <p:cNvSpPr/>
          <p:nvPr>
            <p:custDataLst>
              <p:tags r:id="rId5"/>
            </p:custDataLst>
          </p:nvPr>
        </p:nvSpPr>
        <p:spPr>
          <a:xfrm flipV="1">
            <a:off x="1273552" y="171586"/>
            <a:ext cx="1302095" cy="695373"/>
          </a:xfrm>
          <a:custGeom>
            <a:avLst/>
            <a:gdLst>
              <a:gd name="connsiteX0" fmla="*/ 0 w 1302095"/>
              <a:gd name="connsiteY0" fmla="*/ 0 h 695373"/>
              <a:gd name="connsiteX1" fmla="*/ 1302095 w 1302095"/>
              <a:gd name="connsiteY1" fmla="*/ 176150 h 695373"/>
              <a:gd name="connsiteX2" fmla="*/ 1302095 w 1302095"/>
              <a:gd name="connsiteY2" fmla="*/ 695373 h 695373"/>
              <a:gd name="connsiteX3" fmla="*/ 0 w 1302095"/>
              <a:gd name="connsiteY3" fmla="*/ 695373 h 6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095" h="695373">
                <a:moveTo>
                  <a:pt x="0" y="0"/>
                </a:moveTo>
                <a:lnTo>
                  <a:pt x="1302095" y="176150"/>
                </a:lnTo>
                <a:lnTo>
                  <a:pt x="1302095" y="695373"/>
                </a:lnTo>
                <a:lnTo>
                  <a:pt x="0" y="6953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2575560" y="208915"/>
            <a:ext cx="372745" cy="48133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 rot="10800000">
            <a:off x="901065" y="173990"/>
            <a:ext cx="372745" cy="660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rcRect t="13505" r="625" b="4837"/>
          <a:stretch>
            <a:fillRect/>
          </a:stretch>
        </p:blipFill>
        <p:spPr>
          <a:xfrm>
            <a:off x="133985" y="940435"/>
            <a:ext cx="11923395" cy="52787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8、12、16、21、22、25"/>
  <p:tag name="KSO_WM_TEMPLATE_CATEGORY" val="custom"/>
  <p:tag name="KSO_WM_TEMPLATE_INDEX" val="160236"/>
  <p:tag name="KSO_WM_TAG_VERSION" val="1.0"/>
  <p:tag name="KSO_WM_SLIDE_ID" val="custom16023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f"/>
  <p:tag name="KSO_WM_UNIT_INDEX" val="1_1_1"/>
  <p:tag name="KSO_WM_UNIT_ID" val="custom160236_13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2"/>
  <p:tag name="KSO_WM_UNIT_ID" val="custom160236_13*l_i*1_2"/>
  <p:tag name="KSO_WM_UNIT_CLEAR" val="1"/>
  <p:tag name="KSO_WM_UNIT_LAYERLEVEL" val="1_1"/>
  <p:tag name="KSO_WM_DIAGRAM_GROUP_CODE" val="l1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3"/>
  <p:tag name="KSO_WM_UNIT_ID" val="custom160236_13*l_i*1_3"/>
  <p:tag name="KSO_WM_UNIT_CLEAR" val="1"/>
  <p:tag name="KSO_WM_UNIT_LAYERLEVEL" val="1_1"/>
  <p:tag name="KSO_WM_DIAGRAM_GROUP_CODE" val="l1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4"/>
  <p:tag name="KSO_WM_UNIT_ID" val="custom160236_13*l_i*1_4"/>
  <p:tag name="KSO_WM_UNIT_CLEAR" val="1"/>
  <p:tag name="KSO_WM_UNIT_LAYERLEVEL" val="1_1"/>
  <p:tag name="KSO_WM_DIAGRAM_GROUP_CODE" val="l1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0*243"/>
  <p:tag name="KSO_WM_SLIDE_SIZE" val="894*55"/>
  <p:tag name="KSO_WM_DIAGRAM_GROUP_CODE" val="l1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1"/>
  <p:tag name="KSO_WM_UNIT_ID" val="custom160236_13*l_i*1_1"/>
  <p:tag name="KSO_WM_UNIT_CLEAR" val="1"/>
  <p:tag name="KSO_WM_UNIT_LAYERLEVEL" val="1_1"/>
  <p:tag name="KSO_WM_DIAGRAM_GROUP_CODE" val="l1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a"/>
  <p:tag name="KSO_WM_UNIT_INDEX" val="1_1_1"/>
  <p:tag name="KSO_WM_UNIT_ID" val="custom160236_13*l_h_a*1_1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f"/>
  <p:tag name="KSO_WM_UNIT_INDEX" val="1_1_1"/>
  <p:tag name="KSO_WM_UNIT_ID" val="custom160236_13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2"/>
  <p:tag name="KSO_WM_UNIT_ID" val="custom160236_13*l_i*1_2"/>
  <p:tag name="KSO_WM_UNIT_CLEAR" val="1"/>
  <p:tag name="KSO_WM_UNIT_LAYERLEVEL" val="1_1"/>
  <p:tag name="KSO_WM_DIAGRAM_GROUP_CODE" val="l1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3"/>
  <p:tag name="KSO_WM_UNIT_ID" val="custom160236_13*l_i*1_3"/>
  <p:tag name="KSO_WM_UNIT_CLEAR" val="1"/>
  <p:tag name="KSO_WM_UNIT_LAYERLEVEL" val="1_1"/>
  <p:tag name="KSO_WM_DIAGRAM_GROUP_CODE" val="l1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a"/>
  <p:tag name="KSO_WM_UNIT_INDEX" val="1"/>
  <p:tag name="KSO_WM_UNIT_ID" val="custom160236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4"/>
  <p:tag name="KSO_WM_UNIT_ID" val="custom160236_13*l_i*1_4"/>
  <p:tag name="KSO_WM_UNIT_CLEAR" val="1"/>
  <p:tag name="KSO_WM_UNIT_LAYERLEVEL" val="1_1"/>
  <p:tag name="KSO_WM_DIAGRAM_GROUP_CODE" val="l1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0*243"/>
  <p:tag name="KSO_WM_SLIDE_SIZE" val="894*55"/>
  <p:tag name="KSO_WM_DIAGRAM_GROUP_CODE" val="l1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1"/>
  <p:tag name="KSO_WM_UNIT_ID" val="custom160236_13*l_i*1_1"/>
  <p:tag name="KSO_WM_UNIT_CLEAR" val="1"/>
  <p:tag name="KSO_WM_UNIT_LAYERLEVEL" val="1_1"/>
  <p:tag name="KSO_WM_DIAGRAM_GROUP_CODE" val="l1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a"/>
  <p:tag name="KSO_WM_UNIT_INDEX" val="1_1_1"/>
  <p:tag name="KSO_WM_UNIT_ID" val="custom160236_13*l_h_a*1_1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f"/>
  <p:tag name="KSO_WM_UNIT_INDEX" val="1_1_1"/>
  <p:tag name="KSO_WM_UNIT_ID" val="custom160236_13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2"/>
  <p:tag name="KSO_WM_UNIT_ID" val="custom160236_13*l_i*1_2"/>
  <p:tag name="KSO_WM_UNIT_CLEAR" val="1"/>
  <p:tag name="KSO_WM_UNIT_LAYERLEVEL" val="1_1"/>
  <p:tag name="KSO_WM_DIAGRAM_GROUP_CODE" val="l1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3"/>
  <p:tag name="KSO_WM_UNIT_ID" val="custom160236_13*l_i*1_3"/>
  <p:tag name="KSO_WM_UNIT_CLEAR" val="1"/>
  <p:tag name="KSO_WM_UNIT_LAYERLEVEL" val="1_1"/>
  <p:tag name="KSO_WM_DIAGRAM_GROUP_CODE" val="l1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4"/>
  <p:tag name="KSO_WM_UNIT_ID" val="custom160236_13*l_i*1_4"/>
  <p:tag name="KSO_WM_UNIT_CLEAR" val="1"/>
  <p:tag name="KSO_WM_UNIT_LAYERLEVEL" val="1_1"/>
  <p:tag name="KSO_WM_DIAGRAM_GROUP_CODE" val="l1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0*243"/>
  <p:tag name="KSO_WM_SLIDE_SIZE" val="894*55"/>
  <p:tag name="KSO_WM_DIAGRAM_GROUP_CODE" val="l1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1"/>
  <p:tag name="KSO_WM_UNIT_ID" val="custom160236_13*l_i*1_1"/>
  <p:tag name="KSO_WM_UNIT_CLEAR" val="1"/>
  <p:tag name="KSO_WM_UNIT_LAYERLEVEL" val="1_1"/>
  <p:tag name="KSO_WM_DIAGRAM_GROUP_CODE" val="l1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b"/>
  <p:tag name="KSO_WM_UNIT_INDEX" val="1"/>
  <p:tag name="KSO_WM_UNIT_ID" val="custom160236_1*b*1"/>
  <p:tag name="KSO_WM_UNIT_CLEAR" val="1"/>
  <p:tag name="KSO_WM_UNIT_LAYERLEVEL" val="1"/>
  <p:tag name="KSO_WM_UNIT_VALUE" val="125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a"/>
  <p:tag name="KSO_WM_UNIT_INDEX" val="1_1_1"/>
  <p:tag name="KSO_WM_UNIT_ID" val="custom160236_13*l_h_a*1_1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f"/>
  <p:tag name="KSO_WM_UNIT_INDEX" val="1_1_1"/>
  <p:tag name="KSO_WM_UNIT_ID" val="custom160236_13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2"/>
  <p:tag name="KSO_WM_UNIT_ID" val="custom160236_13*l_i*1_2"/>
  <p:tag name="KSO_WM_UNIT_CLEAR" val="1"/>
  <p:tag name="KSO_WM_UNIT_LAYERLEVEL" val="1_1"/>
  <p:tag name="KSO_WM_DIAGRAM_GROUP_CODE" val="l1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3"/>
  <p:tag name="KSO_WM_UNIT_ID" val="custom160236_13*l_i*1_3"/>
  <p:tag name="KSO_WM_UNIT_CLEAR" val="1"/>
  <p:tag name="KSO_WM_UNIT_LAYERLEVEL" val="1_1"/>
  <p:tag name="KSO_WM_DIAGRAM_GROUP_CODE" val="l1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4"/>
  <p:tag name="KSO_WM_UNIT_ID" val="custom160236_13*l_i*1_4"/>
  <p:tag name="KSO_WM_UNIT_CLEAR" val="1"/>
  <p:tag name="KSO_WM_UNIT_LAYERLEVEL" val="1_1"/>
  <p:tag name="KSO_WM_DIAGRAM_GROUP_CODE" val="l1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0*243"/>
  <p:tag name="KSO_WM_SLIDE_SIZE" val="894*55"/>
  <p:tag name="KSO_WM_DIAGRAM_GROUP_CODE" val="l1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1"/>
  <p:tag name="KSO_WM_UNIT_ID" val="custom160236_13*l_i*1_1"/>
  <p:tag name="KSO_WM_UNIT_CLEAR" val="1"/>
  <p:tag name="KSO_WM_UNIT_LAYERLEVEL" val="1_1"/>
  <p:tag name="KSO_WM_DIAGRAM_GROUP_CODE" val="l1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a"/>
  <p:tag name="KSO_WM_UNIT_INDEX" val="1_1_1"/>
  <p:tag name="KSO_WM_UNIT_ID" val="custom160236_13*l_h_a*1_1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f"/>
  <p:tag name="KSO_WM_UNIT_INDEX" val="1_1_1"/>
  <p:tag name="KSO_WM_UNIT_ID" val="custom160236_13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2"/>
  <p:tag name="KSO_WM_UNIT_ID" val="custom160236_13*l_i*1_2"/>
  <p:tag name="KSO_WM_UNIT_CLEAR" val="1"/>
  <p:tag name="KSO_WM_UNIT_LAYERLEVEL" val="1_1"/>
  <p:tag name="KSO_WM_DIAGRAM_GROUP_CODE" val="l1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3"/>
  <p:tag name="KSO_WM_UNIT_ID" val="custom160236_13*l_i*1_3"/>
  <p:tag name="KSO_WM_UNIT_CLEAR" val="1"/>
  <p:tag name="KSO_WM_UNIT_LAYERLEVEL" val="1_1"/>
  <p:tag name="KSO_WM_DIAGRAM_GROUP_CODE" val="l1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4"/>
  <p:tag name="KSO_WM_UNIT_ID" val="custom160236_13*l_i*1_4"/>
  <p:tag name="KSO_WM_UNIT_CLEAR" val="1"/>
  <p:tag name="KSO_WM_UNIT_LAYERLEVEL" val="1_1"/>
  <p:tag name="KSO_WM_DIAGRAM_GROUP_CODE" val="l1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0*231"/>
  <p:tag name="KSO_WM_SLIDE_SIZE" val="894*110"/>
  <p:tag name="KSO_WM_DIAGRAM_GROUP_CODE" val="l1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3"/>
  <p:tag name="KSO_WM_UNIT_ID" val="custom160236_14*l_i*1_3"/>
  <p:tag name="KSO_WM_UNIT_CLEAR" val="1"/>
  <p:tag name="KSO_WM_UNIT_LAYERLEVEL" val="1_1"/>
  <p:tag name="KSO_WM_DIAGRAM_GROUP_CODE" val="l1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a"/>
  <p:tag name="KSO_WM_UNIT_INDEX" val="1_2_1"/>
  <p:tag name="KSO_WM_UNIT_ID" val="custom160236_14*l_h_a*1_2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f"/>
  <p:tag name="KSO_WM_UNIT_INDEX" val="1_2_1"/>
  <p:tag name="KSO_WM_UNIT_ID" val="custom160236_14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4"/>
  <p:tag name="KSO_WM_UNIT_ID" val="custom160236_14*l_i*1_4"/>
  <p:tag name="KSO_WM_UNIT_CLEAR" val="1"/>
  <p:tag name="KSO_WM_UNIT_LAYERLEVEL" val="1_1"/>
  <p:tag name="KSO_WM_DIAGRAM_GROUP_CODE" val="l1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5"/>
  <p:tag name="KSO_WM_UNIT_ID" val="custom160236_14*l_i*1_5"/>
  <p:tag name="KSO_WM_UNIT_CLEAR" val="1"/>
  <p:tag name="KSO_WM_UNIT_LAYERLEVEL" val="1_1"/>
  <p:tag name="KSO_WM_DIAGRAM_GROUP_CODE" val="l1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6"/>
  <p:tag name="KSO_WM_UNIT_ID" val="custom160236_14*l_i*1_6"/>
  <p:tag name="KSO_WM_UNIT_CLEAR" val="1"/>
  <p:tag name="KSO_WM_UNIT_LAYERLEVEL" val="1_1"/>
  <p:tag name="KSO_WM_DIAGRAM_GROUP_CODE" val="l1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16"/>
  <p:tag name="KSO_WM_SLIDE_INDEX" val="16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0*177"/>
  <p:tag name="KSO_WM_SLIDE_SIZE" val="894*224"/>
  <p:tag name="KSO_WM_DIAGRAM_GROUP_CODE" val="l1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a"/>
  <p:tag name="KSO_WM_UNIT_INDEX" val="1"/>
  <p:tag name="KSO_WM_UNIT_ID" val="custom160236_12*a*1"/>
  <p:tag name="KSO_WM_UNIT_CLEAR" val="1"/>
  <p:tag name="KSO_WM_UNIT_LAYERLEVEL" val="1"/>
  <p:tag name="KSO_WM_UNIT_VALUE" val="27"/>
  <p:tag name="KSO_WM_UNIT_ISCONTENTSTITLE" val="0"/>
  <p:tag name="KSO_WM_UNIT_HIGHLIGHT" val="0"/>
  <p:tag name="KSO_WM_UNIT_COMPATIBLE" val="0"/>
  <p:tag name="KSO_WM_UNIT_PRESET_TEXT_INDEX" val="3"/>
  <p:tag name="KSO_WM_UNIT_PRESET_TEXT_LEN" val="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6"/>
  <p:tag name="KSO_WM_UNIT_ID" val="custom160236_16*l_i*1_6"/>
  <p:tag name="KSO_WM_UNIT_CLEAR" val="1"/>
  <p:tag name="KSO_WM_UNIT_LAYERLEVEL" val="1_1"/>
  <p:tag name="KSO_WM_DIAGRAM_GROUP_CODE" val="l1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a"/>
  <p:tag name="KSO_WM_UNIT_INDEX" val="1_3_1"/>
  <p:tag name="KSO_WM_UNIT_ID" val="custom160236_16*l_h_a*1_3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f"/>
  <p:tag name="KSO_WM_UNIT_INDEX" val="1_3_1"/>
  <p:tag name="KSO_WM_UNIT_ID" val="custom160236_16*l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35"/>
  <p:tag name="KSO_WM_DIAGRAM_GROUP_CODE" val="l1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8"/>
  <p:tag name="KSO_WM_UNIT_ID" val="custom160236_16*l_i*1_8"/>
  <p:tag name="KSO_WM_UNIT_CLEAR" val="1"/>
  <p:tag name="KSO_WM_UNIT_LAYERLEVEL" val="1_1"/>
  <p:tag name="KSO_WM_DIAGRAM_GROUP_CODE" val="l1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9"/>
  <p:tag name="KSO_WM_UNIT_ID" val="custom160236_16*l_i*1_9"/>
  <p:tag name="KSO_WM_UNIT_CLEAR" val="1"/>
  <p:tag name="KSO_WM_UNIT_LAYERLEVEL" val="1_1"/>
  <p:tag name="KSO_WM_DIAGRAM_GROUP_CODE" val="l1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6"/>
  <p:tag name="KSO_WM_UNIT_ID" val="custom160236_14*l_i*1_6"/>
  <p:tag name="KSO_WM_UNIT_CLEAR" val="1"/>
  <p:tag name="KSO_WM_UNIT_LAYERLEVEL" val="1_1"/>
  <p:tag name="KSO_WM_DIAGRAM_GROUP_CODE" val="l1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16"/>
  <p:tag name="KSO_WM_SLIDE_INDEX" val="16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0*177"/>
  <p:tag name="KSO_WM_SLIDE_SIZE" val="894*224"/>
  <p:tag name="KSO_WM_DIAGRAM_GROUP_CODE" val="l1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6"/>
  <p:tag name="KSO_WM_UNIT_ID" val="custom160236_16*l_i*1_6"/>
  <p:tag name="KSO_WM_UNIT_CLEAR" val="1"/>
  <p:tag name="KSO_WM_UNIT_LAYERLEVEL" val="1_1"/>
  <p:tag name="KSO_WM_DIAGRAM_GROUP_CODE" val="l1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a"/>
  <p:tag name="KSO_WM_UNIT_INDEX" val="1_3_1"/>
  <p:tag name="KSO_WM_UNIT_ID" val="custom160236_16*l_h_a*1_3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f"/>
  <p:tag name="KSO_WM_UNIT_INDEX" val="1_3_1"/>
  <p:tag name="KSO_WM_UNIT_ID" val="custom160236_16*l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35"/>
  <p:tag name="KSO_WM_DIAGRAM_GROUP_CODE" val="l1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b"/>
  <p:tag name="KSO_WM_UNIT_INDEX" val="1"/>
  <p:tag name="KSO_WM_UNIT_ID" val="custom160236_12*b*1"/>
  <p:tag name="KSO_WM_UNIT_CLEAR" val="1"/>
  <p:tag name="KSO_WM_UNIT_LAYERLEVEL" val="1"/>
  <p:tag name="KSO_WM_UNIT_VALUE" val="108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8"/>
  <p:tag name="KSO_WM_UNIT_ID" val="custom160236_16*l_i*1_8"/>
  <p:tag name="KSO_WM_UNIT_CLEAR" val="1"/>
  <p:tag name="KSO_WM_UNIT_LAYERLEVEL" val="1_1"/>
  <p:tag name="KSO_WM_DIAGRAM_GROUP_CODE" val="l1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9"/>
  <p:tag name="KSO_WM_UNIT_ID" val="custom160236_16*l_i*1_9"/>
  <p:tag name="KSO_WM_UNIT_CLEAR" val="1"/>
  <p:tag name="KSO_WM_UNIT_LAYERLEVEL" val="1_1"/>
  <p:tag name="KSO_WM_DIAGRAM_GROUP_CODE" val="l1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6"/>
  <p:tag name="KSO_WM_UNIT_ID" val="custom160236_14*l_i*1_6"/>
  <p:tag name="KSO_WM_UNIT_CLEAR" val="1"/>
  <p:tag name="KSO_WM_UNIT_LAYERLEVEL" val="1_1"/>
  <p:tag name="KSO_WM_DIAGRAM_GROUP_CODE" val="l1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16"/>
  <p:tag name="KSO_WM_SLIDE_INDEX" val="16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0*177"/>
  <p:tag name="KSO_WM_SLIDE_SIZE" val="894*224"/>
  <p:tag name="KSO_WM_DIAGRAM_GROUP_CODE" val="l1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6"/>
  <p:tag name="KSO_WM_UNIT_ID" val="custom160236_16*l_i*1_6"/>
  <p:tag name="KSO_WM_UNIT_CLEAR" val="1"/>
  <p:tag name="KSO_WM_UNIT_LAYERLEVEL" val="1_1"/>
  <p:tag name="KSO_WM_DIAGRAM_GROUP_CODE" val="l1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a"/>
  <p:tag name="KSO_WM_UNIT_INDEX" val="1_3_1"/>
  <p:tag name="KSO_WM_UNIT_ID" val="custom160236_16*l_h_a*1_3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f"/>
  <p:tag name="KSO_WM_UNIT_INDEX" val="1_3_1"/>
  <p:tag name="KSO_WM_UNIT_ID" val="custom160236_16*l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35"/>
  <p:tag name="KSO_WM_DIAGRAM_GROUP_CODE" val="l1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8"/>
  <p:tag name="KSO_WM_UNIT_ID" val="custom160236_16*l_i*1_8"/>
  <p:tag name="KSO_WM_UNIT_CLEAR" val="1"/>
  <p:tag name="KSO_WM_UNIT_LAYERLEVEL" val="1_1"/>
  <p:tag name="KSO_WM_DIAGRAM_GROUP_CODE" val="l1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9"/>
  <p:tag name="KSO_WM_UNIT_ID" val="custom160236_16*l_i*1_9"/>
  <p:tag name="KSO_WM_UNIT_CLEAR" val="1"/>
  <p:tag name="KSO_WM_UNIT_LAYERLEVEL" val="1_1"/>
  <p:tag name="KSO_WM_DIAGRAM_GROUP_CODE" val="l1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6"/>
  <p:tag name="KSO_WM_UNIT_ID" val="custom160236_14*l_i*1_6"/>
  <p:tag name="KSO_WM_UNIT_CLEAR" val="1"/>
  <p:tag name="KSO_WM_UNIT_LAYERLEVEL" val="1_1"/>
  <p:tag name="KSO_WM_DIAGRAM_GROUP_CODE" val="l1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0*243"/>
  <p:tag name="KSO_WM_SLIDE_SIZE" val="894*55"/>
  <p:tag name="KSO_WM_DIAGRAM_GROUP_CODE" val="l1-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16"/>
  <p:tag name="KSO_WM_SLIDE_INDEX" val="16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0*177"/>
  <p:tag name="KSO_WM_SLIDE_SIZE" val="894*224"/>
  <p:tag name="KSO_WM_DIAGRAM_GROUP_CODE" val="l1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5"/>
  <p:tag name="KSO_WM_UNIT_ID" val="custom160236_16*l_i*1_5"/>
  <p:tag name="KSO_WM_UNIT_CLEAR" val="1"/>
  <p:tag name="KSO_WM_UNIT_LAYERLEVEL" val="1_1"/>
  <p:tag name="KSO_WM_DIAGRAM_GROUP_CODE" val="l1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7"/>
  <p:tag name="KSO_WM_UNIT_ID" val="custom160236_16*l_i*1_7"/>
  <p:tag name="KSO_WM_UNIT_CLEAR" val="1"/>
  <p:tag name="KSO_WM_UNIT_LAYERLEVEL" val="1_1"/>
  <p:tag name="KSO_WM_DIAGRAM_GROUP_CODE" val="l1-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a"/>
  <p:tag name="KSO_WM_UNIT_INDEX" val="1_4_1"/>
  <p:tag name="KSO_WM_UNIT_ID" val="custom160236_16*l_h_a*1_4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f"/>
  <p:tag name="KSO_WM_UNIT_INDEX" val="1_4_1"/>
  <p:tag name="KSO_WM_UNIT_ID" val="custom160236_16*l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35"/>
  <p:tag name="KSO_WM_DIAGRAM_GROUP_CODE" val="l1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9"/>
  <p:tag name="KSO_WM_UNIT_ID" val="custom160236_16*l_i*1_9"/>
  <p:tag name="KSO_WM_UNIT_CLEAR" val="1"/>
  <p:tag name="KSO_WM_UNIT_LAYERLEVEL" val="1_1"/>
  <p:tag name="KSO_WM_DIAGRAM_GROUP_CODE" val="l1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10"/>
  <p:tag name="KSO_WM_UNIT_ID" val="custom160236_16*l_i*1_10"/>
  <p:tag name="KSO_WM_UNIT_CLEAR" val="1"/>
  <p:tag name="KSO_WM_UNIT_LAYERLEVEL" val="1_1"/>
  <p:tag name="KSO_WM_DIAGRAM_GROUP_CODE" val="l1-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16"/>
  <p:tag name="KSO_WM_SLIDE_INDEX" val="16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0*177"/>
  <p:tag name="KSO_WM_SLIDE_SIZE" val="894*224"/>
  <p:tag name="KSO_WM_DIAGRAM_GROUP_CODE" val="l1-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5"/>
  <p:tag name="KSO_WM_UNIT_ID" val="custom160236_16*l_i*1_5"/>
  <p:tag name="KSO_WM_UNIT_CLEAR" val="1"/>
  <p:tag name="KSO_WM_UNIT_LAYERLEVEL" val="1_1"/>
  <p:tag name="KSO_WM_DIAGRAM_GROUP_CODE" val="l1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7"/>
  <p:tag name="KSO_WM_UNIT_ID" val="custom160236_16*l_i*1_7"/>
  <p:tag name="KSO_WM_UNIT_CLEAR" val="1"/>
  <p:tag name="KSO_WM_UNIT_LAYERLEVEL" val="1_1"/>
  <p:tag name="KSO_WM_DIAGRAM_GROUP_CODE" val="l1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1"/>
  <p:tag name="KSO_WM_UNIT_ID" val="custom160236_13*l_i*1_1"/>
  <p:tag name="KSO_WM_UNIT_CLEAR" val="1"/>
  <p:tag name="KSO_WM_UNIT_LAYERLEVEL" val="1_1"/>
  <p:tag name="KSO_WM_DIAGRAM_GROUP_CODE" val="l1-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a"/>
  <p:tag name="KSO_WM_UNIT_INDEX" val="1_4_1"/>
  <p:tag name="KSO_WM_UNIT_ID" val="custom160236_16*l_h_a*1_4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f"/>
  <p:tag name="KSO_WM_UNIT_INDEX" val="1_4_1"/>
  <p:tag name="KSO_WM_UNIT_ID" val="custom160236_16*l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35"/>
  <p:tag name="KSO_WM_DIAGRAM_GROUP_CODE" val="l1-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9"/>
  <p:tag name="KSO_WM_UNIT_ID" val="custom160236_16*l_i*1_9"/>
  <p:tag name="KSO_WM_UNIT_CLEAR" val="1"/>
  <p:tag name="KSO_WM_UNIT_LAYERLEVEL" val="1_1"/>
  <p:tag name="KSO_WM_DIAGRAM_GROUP_CODE" val="l1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10"/>
  <p:tag name="KSO_WM_UNIT_ID" val="custom160236_16*l_i*1_10"/>
  <p:tag name="KSO_WM_UNIT_CLEAR" val="1"/>
  <p:tag name="KSO_WM_UNIT_LAYERLEVEL" val="1_1"/>
  <p:tag name="KSO_WM_DIAGRAM_GROUP_CODE" val="l1-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17"/>
  <p:tag name="KSO_WM_SLIDE_INDEX" val="17"/>
  <p:tag name="KSO_WM_SLIDE_ITEM_CNT" val="5"/>
  <p:tag name="KSO_WM_SLIDE_LAYOUT" val="a_l"/>
  <p:tag name="KSO_WM_SLIDE_LAYOUT_CNT" val="1_1"/>
  <p:tag name="KSO_WM_SLIDE_TYPE" val="text"/>
  <p:tag name="KSO_WM_BEAUTIFY_FLAG" val="#wm#"/>
  <p:tag name="KSO_WM_SLIDE_POSITION" val="0*142"/>
  <p:tag name="KSO_WM_SLIDE_SIZE" val="894*280"/>
  <p:tag name="KSO_WM_DIAGRAM_GROUP_CODE" val="l1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7"/>
  <p:tag name="KSO_WM_UNIT_ID" val="custom160236_17*l_i*1_7"/>
  <p:tag name="KSO_WM_UNIT_CLEAR" val="1"/>
  <p:tag name="KSO_WM_UNIT_LAYERLEVEL" val="1_1"/>
  <p:tag name="KSO_WM_DIAGRAM_GROUP_CODE" val="l1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9"/>
  <p:tag name="KSO_WM_UNIT_ID" val="custom160236_17*l_i*1_9"/>
  <p:tag name="KSO_WM_UNIT_CLEAR" val="1"/>
  <p:tag name="KSO_WM_UNIT_LAYERLEVEL" val="1_1"/>
  <p:tag name="KSO_WM_DIAGRAM_GROUP_CODE" val="l1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a"/>
  <p:tag name="KSO_WM_UNIT_INDEX" val="1_5_1"/>
  <p:tag name="KSO_WM_UNIT_ID" val="custom160236_17*l_h_a*1_5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f"/>
  <p:tag name="KSO_WM_UNIT_INDEX" val="1_5_1"/>
  <p:tag name="KSO_WM_UNIT_ID" val="custom160236_17*l_h_f*1_5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35"/>
  <p:tag name="KSO_WM_DIAGRAM_GROUP_CODE" val="l1-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11"/>
  <p:tag name="KSO_WM_UNIT_ID" val="custom160236_17*l_i*1_11"/>
  <p:tag name="KSO_WM_UNIT_CLEAR" val="1"/>
  <p:tag name="KSO_WM_UNIT_LAYERLEVEL" val="1_1"/>
  <p:tag name="KSO_WM_DIAGRAM_GROUP_CODE" val="l1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h_a"/>
  <p:tag name="KSO_WM_UNIT_INDEX" val="1_1_1"/>
  <p:tag name="KSO_WM_UNIT_ID" val="custom160236_13*l_h_a*1_1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236"/>
  <p:tag name="KSO_WM_UNIT_TYPE" val="l_i"/>
  <p:tag name="KSO_WM_UNIT_INDEX" val="1_12"/>
  <p:tag name="KSO_WM_UNIT_ID" val="custom160236_17*l_i*1_12"/>
  <p:tag name="KSO_WM_UNIT_CLEAR" val="1"/>
  <p:tag name="KSO_WM_UNIT_LAYERLEVEL" val="1_1"/>
  <p:tag name="KSO_WM_DIAGRAM_GROUP_CODE" val="l1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236"/>
  <p:tag name="KSO_WM_TAG_VERSION" val="1.0"/>
  <p:tag name="KSO_WM_SLIDE_ID" val="custom160236_29"/>
  <p:tag name="KSO_WM_SLIDE_INDEX" val="29"/>
  <p:tag name="KSO_WM_SLIDE_ITEM_CNT" val="0"/>
  <p:tag name="KSO_WM_SLIDE_TYPE" val="endPage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236_29*i*0"/>
  <p:tag name="KSO_WM_TEMPLATE_CATEGORY" val="custom"/>
  <p:tag name="KSO_WM_TEMPLATE_INDEX" val="16023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236_29*i*1"/>
  <p:tag name="KSO_WM_TEMPLATE_CATEGORY" val="custom"/>
  <p:tag name="KSO_WM_TEMPLATE_INDEX" val="160236"/>
</p:tagLst>
</file>

<file path=ppt/theme/theme1.xml><?xml version="1.0" encoding="utf-8"?>
<a:theme xmlns:a="http://schemas.openxmlformats.org/drawingml/2006/main" name="1_Office 主题">
  <a:themeElements>
    <a:clrScheme name="自定义 37">
      <a:dk1>
        <a:srgbClr val="FFFFFF"/>
      </a:dk1>
      <a:lt1>
        <a:srgbClr val="606367"/>
      </a:lt1>
      <a:dk2>
        <a:srgbClr val="FFFFFF"/>
      </a:dk2>
      <a:lt2>
        <a:srgbClr val="606367"/>
      </a:lt2>
      <a:accent1>
        <a:srgbClr val="F6B533"/>
      </a:accent1>
      <a:accent2>
        <a:srgbClr val="EA5649"/>
      </a:accent2>
      <a:accent3>
        <a:srgbClr val="8771A1"/>
      </a:accent3>
      <a:accent4>
        <a:srgbClr val="1FB699"/>
      </a:accent4>
      <a:accent5>
        <a:srgbClr val="488AB3"/>
      </a:accent5>
      <a:accent6>
        <a:srgbClr val="00B050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Custom</PresentationFormat>
  <Paragraphs>58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主题</vt:lpstr>
      <vt:lpstr>Backoffice Guide</vt:lpstr>
      <vt:lpstr>   Welcome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</dc:creator>
  <cp:lastModifiedBy>BarbaraJin</cp:lastModifiedBy>
  <cp:revision>20</cp:revision>
  <dcterms:created xsi:type="dcterms:W3CDTF">2016-09-25T19:29:00Z</dcterms:created>
  <dcterms:modified xsi:type="dcterms:W3CDTF">2016-10-04T11:41:29Z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